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523" r:id="rId2"/>
    <p:sldId id="294" r:id="rId3"/>
    <p:sldId id="483" r:id="rId4"/>
    <p:sldId id="466" r:id="rId5"/>
    <p:sldId id="485" r:id="rId6"/>
    <p:sldId id="484" r:id="rId7"/>
    <p:sldId id="486" r:id="rId8"/>
    <p:sldId id="487" r:id="rId9"/>
    <p:sldId id="488" r:id="rId10"/>
    <p:sldId id="489" r:id="rId11"/>
    <p:sldId id="491" r:id="rId12"/>
    <p:sldId id="295" r:id="rId13"/>
    <p:sldId id="471" r:id="rId14"/>
    <p:sldId id="476" r:id="rId15"/>
    <p:sldId id="477" r:id="rId16"/>
    <p:sldId id="479" r:id="rId17"/>
    <p:sldId id="472" r:id="rId18"/>
    <p:sldId id="473" r:id="rId19"/>
    <p:sldId id="468" r:id="rId20"/>
    <p:sldId id="470" r:id="rId21"/>
    <p:sldId id="492" r:id="rId22"/>
    <p:sldId id="494" r:id="rId23"/>
    <p:sldId id="493" r:id="rId24"/>
    <p:sldId id="495" r:id="rId25"/>
    <p:sldId id="459" r:id="rId26"/>
    <p:sldId id="497" r:id="rId27"/>
    <p:sldId id="498" r:id="rId28"/>
    <p:sldId id="504" r:id="rId29"/>
    <p:sldId id="500" r:id="rId30"/>
    <p:sldId id="505" r:id="rId31"/>
    <p:sldId id="503" r:id="rId32"/>
    <p:sldId id="507" r:id="rId33"/>
    <p:sldId id="461" r:id="rId34"/>
    <p:sldId id="508" r:id="rId35"/>
    <p:sldId id="509" r:id="rId36"/>
    <p:sldId id="510" r:id="rId37"/>
    <p:sldId id="511" r:id="rId38"/>
    <p:sldId id="512" r:id="rId39"/>
    <p:sldId id="464" r:id="rId40"/>
    <p:sldId id="514" r:id="rId41"/>
    <p:sldId id="515" r:id="rId42"/>
    <p:sldId id="516" r:id="rId43"/>
    <p:sldId id="517" r:id="rId44"/>
    <p:sldId id="465" r:id="rId45"/>
    <p:sldId id="518" r:id="rId46"/>
    <p:sldId id="519" r:id="rId47"/>
    <p:sldId id="520" r:id="rId48"/>
    <p:sldId id="521" r:id="rId49"/>
    <p:sldId id="522" r:id="rId50"/>
    <p:sldId id="458" r:id="rId51"/>
    <p:sldId id="457" r:id="rId52"/>
    <p:sldId id="446" r:id="rId53"/>
    <p:sldId id="524" r:id="rId54"/>
  </p:sldIdLst>
  <p:sldSz cx="12192000" cy="6858000"/>
  <p:notesSz cx="6858000" cy="9144000"/>
  <p:embeddedFontLs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Inter ExtraLight" panose="020B0604020202020204" charset="0"/>
      <p:regular r:id="rId59"/>
    </p:embeddedFont>
    <p:embeddedFont>
      <p:font typeface="Inter SemiBold" panose="020B0604020202020204" charset="0"/>
      <p:regular r:id="rId60"/>
      <p:bold r:id="rId6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626B"/>
    <a:srgbClr val="E18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761"/>
  </p:normalViewPr>
  <p:slideViewPr>
    <p:cSldViewPr snapToGrid="0" showGuides="1">
      <p:cViewPr varScale="1">
        <p:scale>
          <a:sx n="167" d="100"/>
          <a:sy n="167" d="100"/>
        </p:scale>
        <p:origin x="-108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61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3.svg>
</file>

<file path=ppt/media/image4.jpeg>
</file>

<file path=ppt/media/image5.png>
</file>

<file path=ppt/media/image6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олилиния 18">
            <a:extLst>
              <a:ext uri="{FF2B5EF4-FFF2-40B4-BE49-F238E27FC236}">
                <a16:creationId xmlns:a16="http://schemas.microsoft.com/office/drawing/2014/main" xmlns="" id="{89B2BE01-5661-A230-B1CD-44CEDB6A3E9B}"/>
              </a:ext>
            </a:extLst>
          </p:cNvPr>
          <p:cNvSpPr/>
          <p:nvPr userDrawn="1"/>
        </p:nvSpPr>
        <p:spPr>
          <a:xfrm>
            <a:off x="1056903" y="1"/>
            <a:ext cx="11157321" cy="6857999"/>
          </a:xfrm>
          <a:custGeom>
            <a:avLst/>
            <a:gdLst>
              <a:gd name="connsiteX0" fmla="*/ 0 w 11135096"/>
              <a:gd name="connsiteY0" fmla="*/ 0 h 6857999"/>
              <a:gd name="connsiteX1" fmla="*/ 11135096 w 11135096"/>
              <a:gd name="connsiteY1" fmla="*/ 0 h 6857999"/>
              <a:gd name="connsiteX2" fmla="*/ 11135096 w 11135096"/>
              <a:gd name="connsiteY2" fmla="*/ 6857999 h 6857999"/>
              <a:gd name="connsiteX3" fmla="*/ 0 w 11135096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35096" h="6857999">
                <a:moveTo>
                  <a:pt x="0" y="0"/>
                </a:moveTo>
                <a:lnTo>
                  <a:pt x="11135096" y="0"/>
                </a:lnTo>
                <a:lnTo>
                  <a:pt x="1113509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xmlns="" id="{B116B778-0F18-F88F-A909-4C0207CAAE95}"/>
              </a:ext>
            </a:extLst>
          </p:cNvPr>
          <p:cNvSpPr/>
          <p:nvPr userDrawn="1"/>
        </p:nvSpPr>
        <p:spPr>
          <a:xfrm>
            <a:off x="1059512" y="0"/>
            <a:ext cx="11132487" cy="6858000"/>
          </a:xfrm>
          <a:prstGeom prst="rect">
            <a:avLst/>
          </a:prstGeom>
          <a:solidFill>
            <a:schemeClr val="accent5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Заголовок 1">
            <a:extLst>
              <a:ext uri="{FF2B5EF4-FFF2-40B4-BE49-F238E27FC236}">
                <a16:creationId xmlns:a16="http://schemas.microsoft.com/office/drawing/2014/main" xmlns="" id="{9413F0F1-5B34-029F-632D-B178B93A81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5160" y="2291494"/>
            <a:ext cx="7309379" cy="17655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ct val="9000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</a:t>
            </a:r>
            <a:r>
              <a:rPr lang="ru-RU"/>
              <a:t/>
            </a:r>
            <a:br>
              <a:rPr lang="ru-RU"/>
            </a:br>
            <a:r>
              <a:rPr lang="ru-RU"/>
              <a:t>ЗАГОЛОВКА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xmlns="" id="{1E62C4D8-7C5B-B436-9DC1-AA2002CFAC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95853" y="4144134"/>
            <a:ext cx="7309379" cy="548371"/>
          </a:xfrm>
        </p:spPr>
        <p:txBody>
          <a:bodyPr lIns="0" tIns="0" rIns="0" bIns="0" anchor="t" anchorCtr="0">
            <a:noAutofit/>
          </a:bodyPr>
          <a:lstStyle>
            <a:lvl1pPr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xmlns="" id="{A1B279DE-8A25-ECB8-EDE8-D1CDD58D6581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xmlns="" id="{52A3F7F8-8A73-3112-983C-3B737A3DACC0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677894EA-9CD9-DDF6-507E-5E4457D7A2D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85" name="Группа 84">
              <a:extLst>
                <a:ext uri="{FF2B5EF4-FFF2-40B4-BE49-F238E27FC236}">
                  <a16:creationId xmlns:a16="http://schemas.microsoft.com/office/drawing/2014/main" xmlns="" id="{C8CB9659-4500-5F3F-2514-34CE865250AA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0F90085F-8D6C-C066-0F57-16C120E0FE74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FF50E505-67AA-7F35-CEFA-D66B252C5681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8" name="Полилиния 87">
                <a:extLst>
                  <a:ext uri="{FF2B5EF4-FFF2-40B4-BE49-F238E27FC236}">
                    <a16:creationId xmlns:a16="http://schemas.microsoft.com/office/drawing/2014/main" xmlns="" id="{AE83A5D2-1869-C098-FC61-0F4C66376391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9" name="Полилиния 88">
                <a:extLst>
                  <a:ext uri="{FF2B5EF4-FFF2-40B4-BE49-F238E27FC236}">
                    <a16:creationId xmlns:a16="http://schemas.microsoft.com/office/drawing/2014/main" xmlns="" id="{63E17DAA-1626-044F-FE57-EF5FDA754B0C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0" name="Полилиния 89">
                <a:extLst>
                  <a:ext uri="{FF2B5EF4-FFF2-40B4-BE49-F238E27FC236}">
                    <a16:creationId xmlns:a16="http://schemas.microsoft.com/office/drawing/2014/main" xmlns="" id="{F1026EB9-9DCB-38AA-3DC5-23D41938BCF6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1" name="Полилиния 90">
                <a:extLst>
                  <a:ext uri="{FF2B5EF4-FFF2-40B4-BE49-F238E27FC236}">
                    <a16:creationId xmlns:a16="http://schemas.microsoft.com/office/drawing/2014/main" xmlns="" id="{4070C3CA-1963-10AE-4F53-5F8B0F0A27C0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2" name="Полилиния 91">
                <a:extLst>
                  <a:ext uri="{FF2B5EF4-FFF2-40B4-BE49-F238E27FC236}">
                    <a16:creationId xmlns:a16="http://schemas.microsoft.com/office/drawing/2014/main" xmlns="" id="{ACEC3D29-F858-5B5E-15DA-E304624DC3D1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3" name="Полилиния 92">
                <a:extLst>
                  <a:ext uri="{FF2B5EF4-FFF2-40B4-BE49-F238E27FC236}">
                    <a16:creationId xmlns:a16="http://schemas.microsoft.com/office/drawing/2014/main" xmlns="" id="{1C7FB0BB-2289-34B2-06A6-0B6C5D532B7C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4" name="Полилиния 93">
                <a:extLst>
                  <a:ext uri="{FF2B5EF4-FFF2-40B4-BE49-F238E27FC236}">
                    <a16:creationId xmlns:a16="http://schemas.microsoft.com/office/drawing/2014/main" xmlns="" id="{6D5F502D-93DC-9EB8-D1C2-D8D9109F6481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5" name="Полилиния 94">
                <a:extLst>
                  <a:ext uri="{FF2B5EF4-FFF2-40B4-BE49-F238E27FC236}">
                    <a16:creationId xmlns:a16="http://schemas.microsoft.com/office/drawing/2014/main" xmlns="" id="{209DF9B1-C6C3-DDDF-AC89-00950D5020CD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00B59B6D-0C79-BEDD-824F-6A341103BAB8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 96">
                <a:extLst>
                  <a:ext uri="{FF2B5EF4-FFF2-40B4-BE49-F238E27FC236}">
                    <a16:creationId xmlns:a16="http://schemas.microsoft.com/office/drawing/2014/main" xmlns="" id="{E21E40B5-7DE0-1448-6EDD-A7B81DD66104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8" name="Полилиния 97">
                <a:extLst>
                  <a:ext uri="{FF2B5EF4-FFF2-40B4-BE49-F238E27FC236}">
                    <a16:creationId xmlns:a16="http://schemas.microsoft.com/office/drawing/2014/main" xmlns="" id="{65299986-C8A8-7A9D-E477-4E3C9F7FEE25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F62347B5-D70C-D84C-A713-41BA982A0B6B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 99">
                <a:extLst>
                  <a:ext uri="{FF2B5EF4-FFF2-40B4-BE49-F238E27FC236}">
                    <a16:creationId xmlns:a16="http://schemas.microsoft.com/office/drawing/2014/main" xmlns="" id="{99CE14E3-4B1F-0907-7E53-7CF273B11E95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1" name="Полилиния 100">
                <a:extLst>
                  <a:ext uri="{FF2B5EF4-FFF2-40B4-BE49-F238E27FC236}">
                    <a16:creationId xmlns:a16="http://schemas.microsoft.com/office/drawing/2014/main" xmlns="" id="{1E2E3892-CDDB-1BF8-F405-994CC4CE3293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2" name="Полилиния 101">
                <a:extLst>
                  <a:ext uri="{FF2B5EF4-FFF2-40B4-BE49-F238E27FC236}">
                    <a16:creationId xmlns:a16="http://schemas.microsoft.com/office/drawing/2014/main" xmlns="" id="{509A32D4-CCAC-7FCE-9F19-DC25C8270718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 102">
                <a:extLst>
                  <a:ext uri="{FF2B5EF4-FFF2-40B4-BE49-F238E27FC236}">
                    <a16:creationId xmlns:a16="http://schemas.microsoft.com/office/drawing/2014/main" xmlns="" id="{6E643F6E-853C-CAF4-2E6F-5FC02A53E673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4" name="Полилиния 103">
                <a:extLst>
                  <a:ext uri="{FF2B5EF4-FFF2-40B4-BE49-F238E27FC236}">
                    <a16:creationId xmlns:a16="http://schemas.microsoft.com/office/drawing/2014/main" xmlns="" id="{B7148420-061D-A8BC-BFA1-13E7EBA990D3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5" name="Полилиния 104">
                <a:extLst>
                  <a:ext uri="{FF2B5EF4-FFF2-40B4-BE49-F238E27FC236}">
                    <a16:creationId xmlns:a16="http://schemas.microsoft.com/office/drawing/2014/main" xmlns="" id="{5BBDE7D9-62BA-FEE9-5295-1589EE0364B1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6" name="Полилиния 105">
                <a:extLst>
                  <a:ext uri="{FF2B5EF4-FFF2-40B4-BE49-F238E27FC236}">
                    <a16:creationId xmlns:a16="http://schemas.microsoft.com/office/drawing/2014/main" xmlns="" id="{527D104B-6F29-22CF-5C09-6BE3A8C54669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7" name="Полилиния 106">
                <a:extLst>
                  <a:ext uri="{FF2B5EF4-FFF2-40B4-BE49-F238E27FC236}">
                    <a16:creationId xmlns:a16="http://schemas.microsoft.com/office/drawing/2014/main" xmlns="" id="{F9A38957-71BD-3A18-3B63-3F51F5B99507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8" name="Полилиния 107">
                <a:extLst>
                  <a:ext uri="{FF2B5EF4-FFF2-40B4-BE49-F238E27FC236}">
                    <a16:creationId xmlns:a16="http://schemas.microsoft.com/office/drawing/2014/main" xmlns="" id="{7767345F-7996-0ECE-CF23-DD1B27522BD8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9" name="Полилиния 108">
                <a:extLst>
                  <a:ext uri="{FF2B5EF4-FFF2-40B4-BE49-F238E27FC236}">
                    <a16:creationId xmlns:a16="http://schemas.microsoft.com/office/drawing/2014/main" xmlns="" id="{13C6A7EA-E756-1096-2A90-7CA0CC157C46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 109">
                <a:extLst>
                  <a:ext uri="{FF2B5EF4-FFF2-40B4-BE49-F238E27FC236}">
                    <a16:creationId xmlns:a16="http://schemas.microsoft.com/office/drawing/2014/main" xmlns="" id="{C8588B5D-049A-5068-B3F6-F9AE1F3E5CB9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1" name="Полилиния 110">
                <a:extLst>
                  <a:ext uri="{FF2B5EF4-FFF2-40B4-BE49-F238E27FC236}">
                    <a16:creationId xmlns:a16="http://schemas.microsoft.com/office/drawing/2014/main" xmlns="" id="{762C985A-E542-AB71-5CB1-76361A83C56A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2" name="Полилиния 111">
                <a:extLst>
                  <a:ext uri="{FF2B5EF4-FFF2-40B4-BE49-F238E27FC236}">
                    <a16:creationId xmlns:a16="http://schemas.microsoft.com/office/drawing/2014/main" xmlns="" id="{48E21DB1-10DE-0275-5DFB-CA1C1FA7BFA9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3" name="Полилиния 112">
                <a:extLst>
                  <a:ext uri="{FF2B5EF4-FFF2-40B4-BE49-F238E27FC236}">
                    <a16:creationId xmlns:a16="http://schemas.microsoft.com/office/drawing/2014/main" xmlns="" id="{2FE6D044-3EF9-A76B-6577-4DEC822DB651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4" name="Полилиния 113">
                <a:extLst>
                  <a:ext uri="{FF2B5EF4-FFF2-40B4-BE49-F238E27FC236}">
                    <a16:creationId xmlns:a16="http://schemas.microsoft.com/office/drawing/2014/main" xmlns="" id="{A87EA277-564D-BC71-210B-CC8EA4F08978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5" name="Полилиния 114">
                <a:extLst>
                  <a:ext uri="{FF2B5EF4-FFF2-40B4-BE49-F238E27FC236}">
                    <a16:creationId xmlns:a16="http://schemas.microsoft.com/office/drawing/2014/main" xmlns="" id="{5AF2AF42-CC1B-B64F-ED7C-E41366EAA608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6" name="Полилиния 115">
                <a:extLst>
                  <a:ext uri="{FF2B5EF4-FFF2-40B4-BE49-F238E27FC236}">
                    <a16:creationId xmlns:a16="http://schemas.microsoft.com/office/drawing/2014/main" xmlns="" id="{4F786DD5-611F-AADD-2913-8B15BC2A4A36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7" name="Полилиния 116">
                <a:extLst>
                  <a:ext uri="{FF2B5EF4-FFF2-40B4-BE49-F238E27FC236}">
                    <a16:creationId xmlns:a16="http://schemas.microsoft.com/office/drawing/2014/main" xmlns="" id="{78B314A5-3217-925A-9A87-118371693BAB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8" name="Полилиния 117">
                <a:extLst>
                  <a:ext uri="{FF2B5EF4-FFF2-40B4-BE49-F238E27FC236}">
                    <a16:creationId xmlns:a16="http://schemas.microsoft.com/office/drawing/2014/main" xmlns="" id="{5312A601-84A1-4F26-2D1B-A24323E43130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9" name="Полилиния 118">
                <a:extLst>
                  <a:ext uri="{FF2B5EF4-FFF2-40B4-BE49-F238E27FC236}">
                    <a16:creationId xmlns:a16="http://schemas.microsoft.com/office/drawing/2014/main" xmlns="" id="{D60D811A-4C70-1147-965A-1C528A178EF7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0" name="Полилиния 119">
                <a:extLst>
                  <a:ext uri="{FF2B5EF4-FFF2-40B4-BE49-F238E27FC236}">
                    <a16:creationId xmlns:a16="http://schemas.microsoft.com/office/drawing/2014/main" xmlns="" id="{F22795CE-6ADF-E33D-91AA-3B6287BC47E2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1" name="Полилиния 120">
                <a:extLst>
                  <a:ext uri="{FF2B5EF4-FFF2-40B4-BE49-F238E27FC236}">
                    <a16:creationId xmlns:a16="http://schemas.microsoft.com/office/drawing/2014/main" xmlns="" id="{24CAF183-E143-27F6-AA21-ADDC65DE7C3E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2" name="Полилиния 121">
                <a:extLst>
                  <a:ext uri="{FF2B5EF4-FFF2-40B4-BE49-F238E27FC236}">
                    <a16:creationId xmlns:a16="http://schemas.microsoft.com/office/drawing/2014/main" xmlns="" id="{4713DCD5-8269-D410-7205-6F92C9B922D0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3" name="Полилиния 122">
                <a:extLst>
                  <a:ext uri="{FF2B5EF4-FFF2-40B4-BE49-F238E27FC236}">
                    <a16:creationId xmlns:a16="http://schemas.microsoft.com/office/drawing/2014/main" xmlns="" id="{F714805C-C725-0E79-5D3F-6FDE9ECC6AB8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4" name="Полилиния 123">
                <a:extLst>
                  <a:ext uri="{FF2B5EF4-FFF2-40B4-BE49-F238E27FC236}">
                    <a16:creationId xmlns:a16="http://schemas.microsoft.com/office/drawing/2014/main" xmlns="" id="{B5F15734-0ABD-0628-7307-71DDF822CFC3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5" name="Полилиния 124">
                <a:extLst>
                  <a:ext uri="{FF2B5EF4-FFF2-40B4-BE49-F238E27FC236}">
                    <a16:creationId xmlns:a16="http://schemas.microsoft.com/office/drawing/2014/main" xmlns="" id="{BEF3B6CB-CF84-C2E3-B0BB-9AF635936140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6" name="Полилиния 125">
                <a:extLst>
                  <a:ext uri="{FF2B5EF4-FFF2-40B4-BE49-F238E27FC236}">
                    <a16:creationId xmlns:a16="http://schemas.microsoft.com/office/drawing/2014/main" xmlns="" id="{6405BED7-DC50-C9A8-01AE-7B328957EDF7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7" name="Полилиния 126">
                <a:extLst>
                  <a:ext uri="{FF2B5EF4-FFF2-40B4-BE49-F238E27FC236}">
                    <a16:creationId xmlns:a16="http://schemas.microsoft.com/office/drawing/2014/main" xmlns="" id="{CD544565-D468-B89E-5AC3-099AADA2BFAF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8" name="Полилиния 127">
                <a:extLst>
                  <a:ext uri="{FF2B5EF4-FFF2-40B4-BE49-F238E27FC236}">
                    <a16:creationId xmlns:a16="http://schemas.microsoft.com/office/drawing/2014/main" xmlns="" id="{547BB377-19C3-7BF5-2F22-49993E37B848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9" name="Полилиния 128">
                <a:extLst>
                  <a:ext uri="{FF2B5EF4-FFF2-40B4-BE49-F238E27FC236}">
                    <a16:creationId xmlns:a16="http://schemas.microsoft.com/office/drawing/2014/main" xmlns="" id="{C9BC0A3E-59D5-5B2A-96B3-A0ADE9F55C9C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0" name="Полилиния 129">
                <a:extLst>
                  <a:ext uri="{FF2B5EF4-FFF2-40B4-BE49-F238E27FC236}">
                    <a16:creationId xmlns:a16="http://schemas.microsoft.com/office/drawing/2014/main" xmlns="" id="{B493BA31-A967-8670-5271-44DB27AE20E8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 130">
                <a:extLst>
                  <a:ext uri="{FF2B5EF4-FFF2-40B4-BE49-F238E27FC236}">
                    <a16:creationId xmlns:a16="http://schemas.microsoft.com/office/drawing/2014/main" xmlns="" id="{DFA30603-6C06-AD15-721E-51D124CCA892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 131">
                <a:extLst>
                  <a:ext uri="{FF2B5EF4-FFF2-40B4-BE49-F238E27FC236}">
                    <a16:creationId xmlns:a16="http://schemas.microsoft.com/office/drawing/2014/main" xmlns="" id="{E1C53B6B-298A-9B9A-C567-491CFF09DB4B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 132">
                <a:extLst>
                  <a:ext uri="{FF2B5EF4-FFF2-40B4-BE49-F238E27FC236}">
                    <a16:creationId xmlns:a16="http://schemas.microsoft.com/office/drawing/2014/main" xmlns="" id="{819EB93B-CB44-5602-E364-9E8DEEF07473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 133">
                <a:extLst>
                  <a:ext uri="{FF2B5EF4-FFF2-40B4-BE49-F238E27FC236}">
                    <a16:creationId xmlns:a16="http://schemas.microsoft.com/office/drawing/2014/main" xmlns="" id="{72281AD1-AAC9-E252-455D-AD5D0665A1CB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 134">
                <a:extLst>
                  <a:ext uri="{FF2B5EF4-FFF2-40B4-BE49-F238E27FC236}">
                    <a16:creationId xmlns:a16="http://schemas.microsoft.com/office/drawing/2014/main" xmlns="" id="{94FDC5C9-D50A-887B-B5F6-63828BDFB420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 135">
                <a:extLst>
                  <a:ext uri="{FF2B5EF4-FFF2-40B4-BE49-F238E27FC236}">
                    <a16:creationId xmlns:a16="http://schemas.microsoft.com/office/drawing/2014/main" xmlns="" id="{22DA108B-FFEA-00FA-3A13-6176757FF38E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 136">
                <a:extLst>
                  <a:ext uri="{FF2B5EF4-FFF2-40B4-BE49-F238E27FC236}">
                    <a16:creationId xmlns:a16="http://schemas.microsoft.com/office/drawing/2014/main" xmlns="" id="{176113FC-B4DF-1295-9AAC-8121C2477833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 137">
                <a:extLst>
                  <a:ext uri="{FF2B5EF4-FFF2-40B4-BE49-F238E27FC236}">
                    <a16:creationId xmlns:a16="http://schemas.microsoft.com/office/drawing/2014/main" xmlns="" id="{6DB838F2-A5D0-BAD6-23BB-240A19F30367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 138">
                <a:extLst>
                  <a:ext uri="{FF2B5EF4-FFF2-40B4-BE49-F238E27FC236}">
                    <a16:creationId xmlns:a16="http://schemas.microsoft.com/office/drawing/2014/main" xmlns="" id="{DA5CC56E-0F6B-789B-8991-A4B1983C5D60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 139">
                <a:extLst>
                  <a:ext uri="{FF2B5EF4-FFF2-40B4-BE49-F238E27FC236}">
                    <a16:creationId xmlns:a16="http://schemas.microsoft.com/office/drawing/2014/main" xmlns="" id="{9701A304-393F-C5AD-7D9E-63F64AEE7F81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 140">
                <a:extLst>
                  <a:ext uri="{FF2B5EF4-FFF2-40B4-BE49-F238E27FC236}">
                    <a16:creationId xmlns:a16="http://schemas.microsoft.com/office/drawing/2014/main" xmlns="" id="{992EC816-00A8-1E2B-2C64-2EC00FBFAF65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 141">
                <a:extLst>
                  <a:ext uri="{FF2B5EF4-FFF2-40B4-BE49-F238E27FC236}">
                    <a16:creationId xmlns:a16="http://schemas.microsoft.com/office/drawing/2014/main" xmlns="" id="{34EAE693-358B-BD5D-2E48-FA998879938D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 142">
                <a:extLst>
                  <a:ext uri="{FF2B5EF4-FFF2-40B4-BE49-F238E27FC236}">
                    <a16:creationId xmlns:a16="http://schemas.microsoft.com/office/drawing/2014/main" xmlns="" id="{0ED39B38-1B05-A99F-691A-A1EE21FF94AD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 143">
                <a:extLst>
                  <a:ext uri="{FF2B5EF4-FFF2-40B4-BE49-F238E27FC236}">
                    <a16:creationId xmlns:a16="http://schemas.microsoft.com/office/drawing/2014/main" xmlns="" id="{4306D5F0-D431-2E33-27FA-BD0E8B87BC6A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 144">
                <a:extLst>
                  <a:ext uri="{FF2B5EF4-FFF2-40B4-BE49-F238E27FC236}">
                    <a16:creationId xmlns:a16="http://schemas.microsoft.com/office/drawing/2014/main" xmlns="" id="{815D5463-5F11-2797-D0D6-26F16CC15153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6" name="Полилиния 145">
                <a:extLst>
                  <a:ext uri="{FF2B5EF4-FFF2-40B4-BE49-F238E27FC236}">
                    <a16:creationId xmlns:a16="http://schemas.microsoft.com/office/drawing/2014/main" xmlns="" id="{93583353-206D-6496-A1CF-BF5CEDE01449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7" name="Полилиния 146">
                <a:extLst>
                  <a:ext uri="{FF2B5EF4-FFF2-40B4-BE49-F238E27FC236}">
                    <a16:creationId xmlns:a16="http://schemas.microsoft.com/office/drawing/2014/main" xmlns="" id="{54F4C287-9510-C949-3401-B81881ED559B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8" name="Полилиния 147">
                <a:extLst>
                  <a:ext uri="{FF2B5EF4-FFF2-40B4-BE49-F238E27FC236}">
                    <a16:creationId xmlns:a16="http://schemas.microsoft.com/office/drawing/2014/main" xmlns="" id="{88ECD612-EAB0-8F46-FC5A-14EFC31DA466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9" name="Полилиния 148">
                <a:extLst>
                  <a:ext uri="{FF2B5EF4-FFF2-40B4-BE49-F238E27FC236}">
                    <a16:creationId xmlns:a16="http://schemas.microsoft.com/office/drawing/2014/main" xmlns="" id="{5DED42EA-4027-FF63-A456-8534EFEE4F57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0" name="Полилиния 149">
                <a:extLst>
                  <a:ext uri="{FF2B5EF4-FFF2-40B4-BE49-F238E27FC236}">
                    <a16:creationId xmlns:a16="http://schemas.microsoft.com/office/drawing/2014/main" xmlns="" id="{EA2CFB58-5848-DC0E-DF80-0C865F7C2616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1" name="Полилиния 150">
                <a:extLst>
                  <a:ext uri="{FF2B5EF4-FFF2-40B4-BE49-F238E27FC236}">
                    <a16:creationId xmlns:a16="http://schemas.microsoft.com/office/drawing/2014/main" xmlns="" id="{7A86E030-AB67-40BF-7305-F11B6B9DAEF0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2" name="Полилиния 151">
                <a:extLst>
                  <a:ext uri="{FF2B5EF4-FFF2-40B4-BE49-F238E27FC236}">
                    <a16:creationId xmlns:a16="http://schemas.microsoft.com/office/drawing/2014/main" xmlns="" id="{C2155512-5707-D543-6F5D-DD5F0E6903BD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3" name="Полилиния 152">
                <a:extLst>
                  <a:ext uri="{FF2B5EF4-FFF2-40B4-BE49-F238E27FC236}">
                    <a16:creationId xmlns:a16="http://schemas.microsoft.com/office/drawing/2014/main" xmlns="" id="{8D3494C9-5D40-7DA1-831B-18292247B338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953314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orient="horz" pos="4065" userDrawn="1">
          <p15:clr>
            <a:srgbClr val="FBAE40"/>
          </p15:clr>
        </p15:guide>
        <p15:guide id="4" orient="horz" pos="210" userDrawn="1">
          <p15:clr>
            <a:srgbClr val="FBAE40"/>
          </p15:clr>
        </p15:guide>
        <p15:guide id="5" pos="1084" userDrawn="1">
          <p15:clr>
            <a:srgbClr val="FBAE40"/>
          </p15:clr>
        </p15:guide>
        <p15:guide id="6" pos="724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небо, внешний, трава, здание&#10;&#10;Автоматически созданное описание">
            <a:extLst>
              <a:ext uri="{FF2B5EF4-FFF2-40B4-BE49-F238E27FC236}">
                <a16:creationId xmlns:a16="http://schemas.microsoft.com/office/drawing/2014/main" xmlns="" id="{B6CA12E4-160C-9936-9C05-8125BDE818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" t="42992" r="5098" b="8558"/>
          <a:stretch/>
        </p:blipFill>
        <p:spPr>
          <a:xfrm>
            <a:off x="1060511" y="137"/>
            <a:ext cx="11146415" cy="3428863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D1AF696D-9185-FAA9-673F-0E724AC3F312}"/>
              </a:ext>
            </a:extLst>
          </p:cNvPr>
          <p:cNvSpPr/>
          <p:nvPr userDrawn="1"/>
        </p:nvSpPr>
        <p:spPr>
          <a:xfrm>
            <a:off x="1059512" y="0"/>
            <a:ext cx="11132487" cy="3428863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0000"/>
                </a:schemeClr>
              </a:gs>
              <a:gs pos="100000">
                <a:schemeClr val="accent5">
                  <a:alpha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xmlns="" id="{9EEC1989-5EAE-D6EA-4C47-023A55BB69F2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xmlns="" id="{0C9ADB06-3255-F23F-1271-C079ED5FB129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xmlns="" id="{CA516939-6415-2ABA-9679-243DFD15F20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35FF3C47-49B2-3CFE-9EDC-61BD563CA0B7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EBC2ACA9-BC0E-A5B6-CC7A-881108F7AA68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F14241B6-D1BF-35EE-EDE1-32F2702D79F7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027846F2-749D-C483-C999-1A82E9F2A436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17177DFD-4F0B-B960-6AAE-A483ED57F4AA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E92AF15D-AE5A-8867-60A2-D22006CAD673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8B6F7685-88CF-5DF5-86C1-09BA2495F271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DC826204-9E35-3254-1F4E-795EB59FDD26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BF01CDF5-2BC6-90DD-C882-70E0A5981F3B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859A3FEC-81F0-7AF7-F01A-B6E719AD591B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1C0A64FD-DB6B-6695-C8E8-5C224BAC2DBF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A1837912-92E6-349B-4F81-2FBABDDB2048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3F95D30E-5FD0-2EF1-F21B-4F86ABC36409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F2CDD2A0-3DC3-DFFC-FE7D-5138C04E2A54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917842E-3752-830F-F010-D41EE5062D08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019F60F1-1EA2-681F-0E72-578BAF64F847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B40B3D4D-0DF2-B475-C1B3-21A5A427BE58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03067D4C-FB0C-7947-B8BE-6AEFFF4802D2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A5DE7EC2-CF5D-A7AA-3898-9FED0AF2A1B0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1EB7895B-9329-6765-8902-CE6D51C07AF4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2CAB1058-C8A4-B6E2-986B-F743976D4175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06C64854-C2E8-5899-1FF2-29217219ECD5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EF2B008E-7B9D-5EF9-2401-9F48F79CFD32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AC299FB7-3F81-5466-40F6-E5F3B12F0793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B2118DA-D528-55E4-1360-A81EAEB57722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32395FC2-7004-0595-A8D0-E987401F4C8D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2B43F343-8F61-1501-DD98-8053029B072D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46A2EF16-E301-0D73-1B45-040C36BDD797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35984396-BE54-2DD1-F3E8-97737DA938D7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86B82E3E-D126-2E98-CC4B-9F2EE38AC4CA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5A4F4FED-9DAF-2353-92DD-E9AE1EF837B2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4D754129-9B5D-7704-82C4-58BAA39847CB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F2580F2B-205C-07D6-A40B-AE3B5D155F52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B56C88A3-E79A-73B7-5FB5-FDD81C1A61DC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24383159-B842-B605-1726-28C880AC0EFC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4FBA7C09-A676-45A8-6B3A-67F1D1260839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4C0B5C53-9A28-A4CB-865F-6E246B7584E5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055723CD-BE0C-D507-847D-3A9EDA379E7E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A7F531BD-C857-B5CB-C524-EAA417141AD0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D1874C5E-C403-3AA1-EF10-F0AD2F70561B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832336CB-34E6-1800-4B85-E1F9EEA1B1B9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C5B8FFA3-0342-BB57-1E8C-D998AC7628F3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C1A251A0-84F1-4F36-872D-795C2C481496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8D48CBF2-6824-6992-156A-96E138326B09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21531BF7-8802-D9C0-DD88-938CAE5CC793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BC33E8EF-B375-243F-2266-7D9A5A717FF8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8E47925B-8521-77D9-C6FE-F82326E98A98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043FFBB0-E2BA-0C82-0347-0F5BA3D5A7AE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31C91185-BCBA-5D5F-9E0D-ACE03438591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43681D48-A1CF-6FE3-D924-FD5127B4F4A9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2FF6656A-B292-5F00-9C2E-D886D47D6F6D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A1D9D305-DC2B-6AC4-54B8-AA98ECCB7237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BD4F0987-ADD2-C988-80D2-FD1CEB751739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F07B6F17-519E-B6C5-0DDD-883CF6687587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D4812BFA-BC2C-4BA7-2A15-FAAB9CB2EB80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240909A8-70EE-3926-4DE5-5F012CD46FC7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E61DD109-8757-BB7D-060E-61D30BB935CB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DA1FFF08-E2CE-3E63-16C7-1C97B3DFFEE2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49F70891-ADB0-A672-BF6B-1FAA00F9CDB3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44429EA7-DFD1-A9A7-AC5B-E283FC0F1E75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B0B84D81-1114-A1F7-C52E-119A13B19F8D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3DF504D6-27C6-8445-6DD0-AA7B1A66367A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BEDB0050-E28C-2555-47D6-951A4D19D010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1642086C-D30A-3F4D-1BF0-C2AE493FAF48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79486C3B-AE2E-54DE-4FD0-A8C5AF50CD46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436031B-3FAA-4E0B-5ED9-4208E7FDCBDD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C06F1E54-D063-E073-E280-D4C81BB75B9D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A3402C64-71ED-820B-0E28-3D7AF05B93D1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7A194741-185F-B59C-3520-D70480B79595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9" name="Заголовок 1">
            <a:extLst>
              <a:ext uri="{FF2B5EF4-FFF2-40B4-BE49-F238E27FC236}">
                <a16:creationId xmlns:a16="http://schemas.microsoft.com/office/drawing/2014/main" xmlns="" id="{6A7FEDE9-4F39-4508-3AA0-A2E8B01093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7044" y="284950"/>
            <a:ext cx="9836144" cy="1064407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80" name="Текст 24">
            <a:extLst>
              <a:ext uri="{FF2B5EF4-FFF2-40B4-BE49-F238E27FC236}">
                <a16:creationId xmlns:a16="http://schemas.microsoft.com/office/drawing/2014/main" xmlns="" id="{92A855BF-2159-707B-6C8A-8758E6C814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7043" y="1670021"/>
            <a:ext cx="9809158" cy="1289747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pic>
        <p:nvPicPr>
          <p:cNvPr id="82" name="Рисунок 81">
            <a:extLst>
              <a:ext uri="{FF2B5EF4-FFF2-40B4-BE49-F238E27FC236}">
                <a16:creationId xmlns:a16="http://schemas.microsoft.com/office/drawing/2014/main" xmlns="" id="{715963BE-41A9-D61E-F79B-258632CEE3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9908" t="-4129" r="11594" b="25631"/>
          <a:stretch/>
        </p:blipFill>
        <p:spPr>
          <a:xfrm>
            <a:off x="1842158" y="3921302"/>
            <a:ext cx="375569" cy="375569"/>
          </a:xfrm>
          <a:prstGeom prst="rect">
            <a:avLst/>
          </a:prstGeom>
        </p:spPr>
      </p:pic>
      <p:sp>
        <p:nvSpPr>
          <p:cNvPr id="83" name="Текст 24">
            <a:extLst>
              <a:ext uri="{FF2B5EF4-FFF2-40B4-BE49-F238E27FC236}">
                <a16:creationId xmlns:a16="http://schemas.microsoft.com/office/drawing/2014/main" xmlns="" id="{53BF2F50-B701-3DA0-5EE4-2A2F12BF8E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52030" y="3943674"/>
            <a:ext cx="2006604" cy="244571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pic>
        <p:nvPicPr>
          <p:cNvPr id="86" name="Рисунок 85">
            <a:extLst>
              <a:ext uri="{FF2B5EF4-FFF2-40B4-BE49-F238E27FC236}">
                <a16:creationId xmlns:a16="http://schemas.microsoft.com/office/drawing/2014/main" xmlns="" id="{C2D0D94F-C697-53B4-BF88-5CB7932B67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9908" t="-4129" r="11594" b="25631"/>
          <a:stretch/>
        </p:blipFill>
        <p:spPr>
          <a:xfrm>
            <a:off x="5161430" y="3921302"/>
            <a:ext cx="375569" cy="375569"/>
          </a:xfrm>
          <a:prstGeom prst="rect">
            <a:avLst/>
          </a:prstGeom>
        </p:spPr>
      </p:pic>
      <p:sp>
        <p:nvSpPr>
          <p:cNvPr id="87" name="Текст 24">
            <a:extLst>
              <a:ext uri="{FF2B5EF4-FFF2-40B4-BE49-F238E27FC236}">
                <a16:creationId xmlns:a16="http://schemas.microsoft.com/office/drawing/2014/main" xmlns="" id="{5F8C011E-9EC7-ED66-3CD4-851713F8E51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71302" y="3943674"/>
            <a:ext cx="2006604" cy="244571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pic>
        <p:nvPicPr>
          <p:cNvPr id="88" name="Рисунок 87">
            <a:extLst>
              <a:ext uri="{FF2B5EF4-FFF2-40B4-BE49-F238E27FC236}">
                <a16:creationId xmlns:a16="http://schemas.microsoft.com/office/drawing/2014/main" xmlns="" id="{BAB95509-4FC4-D57B-AA6A-3CDE7D5161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9908" t="-4129" r="11594" b="25631"/>
          <a:stretch/>
        </p:blipFill>
        <p:spPr>
          <a:xfrm>
            <a:off x="8480702" y="3921302"/>
            <a:ext cx="375569" cy="375569"/>
          </a:xfrm>
          <a:prstGeom prst="rect">
            <a:avLst/>
          </a:prstGeom>
        </p:spPr>
      </p:pic>
      <p:sp>
        <p:nvSpPr>
          <p:cNvPr id="89" name="Текст 24">
            <a:extLst>
              <a:ext uri="{FF2B5EF4-FFF2-40B4-BE49-F238E27FC236}">
                <a16:creationId xmlns:a16="http://schemas.microsoft.com/office/drawing/2014/main" xmlns="" id="{D033A01C-D2D4-D163-74C9-D3ECC2F3081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990574" y="3943674"/>
            <a:ext cx="2006604" cy="244571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947998611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7265" userDrawn="1">
          <p15:clr>
            <a:srgbClr val="FBAE40"/>
          </p15:clr>
        </p15:guide>
        <p15:guide id="4" pos="1084" userDrawn="1">
          <p15:clr>
            <a:srgbClr val="FBAE40"/>
          </p15:clr>
        </p15:guide>
        <p15:guide id="5" orient="horz" pos="4065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небо, внешний, трава, здание&#10;&#10;Автоматически созданное описание">
            <a:extLst>
              <a:ext uri="{FF2B5EF4-FFF2-40B4-BE49-F238E27FC236}">
                <a16:creationId xmlns:a16="http://schemas.microsoft.com/office/drawing/2014/main" xmlns="" id="{B6CA12E4-160C-9936-9C05-8125BDE818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" t="42992" r="5098" b="8558"/>
          <a:stretch/>
        </p:blipFill>
        <p:spPr>
          <a:xfrm>
            <a:off x="1060511" y="137"/>
            <a:ext cx="11146415" cy="3428863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D1AF696D-9185-FAA9-673F-0E724AC3F312}"/>
              </a:ext>
            </a:extLst>
          </p:cNvPr>
          <p:cNvSpPr/>
          <p:nvPr userDrawn="1"/>
        </p:nvSpPr>
        <p:spPr>
          <a:xfrm>
            <a:off x="1059512" y="0"/>
            <a:ext cx="11132487" cy="3428863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0000"/>
                </a:schemeClr>
              </a:gs>
              <a:gs pos="100000">
                <a:schemeClr val="accent5">
                  <a:alpha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xmlns="" id="{9EEC1989-5EAE-D6EA-4C47-023A55BB69F2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xmlns="" id="{0C9ADB06-3255-F23F-1271-C079ED5FB129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xmlns="" id="{CA516939-6415-2ABA-9679-243DFD15F20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35FF3C47-49B2-3CFE-9EDC-61BD563CA0B7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EBC2ACA9-BC0E-A5B6-CC7A-881108F7AA68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F14241B6-D1BF-35EE-EDE1-32F2702D79F7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027846F2-749D-C483-C999-1A82E9F2A436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17177DFD-4F0B-B960-6AAE-A483ED57F4AA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E92AF15D-AE5A-8867-60A2-D22006CAD673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8B6F7685-88CF-5DF5-86C1-09BA2495F271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DC826204-9E35-3254-1F4E-795EB59FDD26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BF01CDF5-2BC6-90DD-C882-70E0A5981F3B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859A3FEC-81F0-7AF7-F01A-B6E719AD591B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1C0A64FD-DB6B-6695-C8E8-5C224BAC2DBF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A1837912-92E6-349B-4F81-2FBABDDB2048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3F95D30E-5FD0-2EF1-F21B-4F86ABC36409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F2CDD2A0-3DC3-DFFC-FE7D-5138C04E2A54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917842E-3752-830F-F010-D41EE5062D08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019F60F1-1EA2-681F-0E72-578BAF64F847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B40B3D4D-0DF2-B475-C1B3-21A5A427BE58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03067D4C-FB0C-7947-B8BE-6AEFFF4802D2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A5DE7EC2-CF5D-A7AA-3898-9FED0AF2A1B0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1EB7895B-9329-6765-8902-CE6D51C07AF4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2CAB1058-C8A4-B6E2-986B-F743976D4175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06C64854-C2E8-5899-1FF2-29217219ECD5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EF2B008E-7B9D-5EF9-2401-9F48F79CFD32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AC299FB7-3F81-5466-40F6-E5F3B12F0793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B2118DA-D528-55E4-1360-A81EAEB57722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32395FC2-7004-0595-A8D0-E987401F4C8D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2B43F343-8F61-1501-DD98-8053029B072D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46A2EF16-E301-0D73-1B45-040C36BDD797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35984396-BE54-2DD1-F3E8-97737DA938D7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86B82E3E-D126-2E98-CC4B-9F2EE38AC4CA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5A4F4FED-9DAF-2353-92DD-E9AE1EF837B2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4D754129-9B5D-7704-82C4-58BAA39847CB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F2580F2B-205C-07D6-A40B-AE3B5D155F52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B56C88A3-E79A-73B7-5FB5-FDD81C1A61DC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24383159-B842-B605-1726-28C880AC0EFC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4FBA7C09-A676-45A8-6B3A-67F1D1260839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4C0B5C53-9A28-A4CB-865F-6E246B7584E5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055723CD-BE0C-D507-847D-3A9EDA379E7E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A7F531BD-C857-B5CB-C524-EAA417141AD0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D1874C5E-C403-3AA1-EF10-F0AD2F70561B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832336CB-34E6-1800-4B85-E1F9EEA1B1B9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C5B8FFA3-0342-BB57-1E8C-D998AC7628F3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C1A251A0-84F1-4F36-872D-795C2C481496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8D48CBF2-6824-6992-156A-96E138326B09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21531BF7-8802-D9C0-DD88-938CAE5CC793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BC33E8EF-B375-243F-2266-7D9A5A717FF8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8E47925B-8521-77D9-C6FE-F82326E98A98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043FFBB0-E2BA-0C82-0347-0F5BA3D5A7AE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31C91185-BCBA-5D5F-9E0D-ACE03438591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43681D48-A1CF-6FE3-D924-FD5127B4F4A9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2FF6656A-B292-5F00-9C2E-D886D47D6F6D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A1D9D305-DC2B-6AC4-54B8-AA98ECCB7237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BD4F0987-ADD2-C988-80D2-FD1CEB751739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F07B6F17-519E-B6C5-0DDD-883CF6687587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D4812BFA-BC2C-4BA7-2A15-FAAB9CB2EB80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240909A8-70EE-3926-4DE5-5F012CD46FC7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E61DD109-8757-BB7D-060E-61D30BB935CB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DA1FFF08-E2CE-3E63-16C7-1C97B3DFFEE2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49F70891-ADB0-A672-BF6B-1FAA00F9CDB3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44429EA7-DFD1-A9A7-AC5B-E283FC0F1E75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B0B84D81-1114-A1F7-C52E-119A13B19F8D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3DF504D6-27C6-8445-6DD0-AA7B1A66367A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BEDB0050-E28C-2555-47D6-951A4D19D010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1642086C-D30A-3F4D-1BF0-C2AE493FAF48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79486C3B-AE2E-54DE-4FD0-A8C5AF50CD46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436031B-3FAA-4E0B-5ED9-4208E7FDCBDD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C06F1E54-D063-E073-E280-D4C81BB75B9D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A3402C64-71ED-820B-0E28-3D7AF05B93D1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7A194741-185F-B59C-3520-D70480B79595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9" name="Заголовок 1">
            <a:extLst>
              <a:ext uri="{FF2B5EF4-FFF2-40B4-BE49-F238E27FC236}">
                <a16:creationId xmlns:a16="http://schemas.microsoft.com/office/drawing/2014/main" xmlns="" id="{6A7FEDE9-4F39-4508-3AA0-A2E8B01093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7044" y="284950"/>
            <a:ext cx="9836144" cy="1064407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80" name="Текст 24">
            <a:extLst>
              <a:ext uri="{FF2B5EF4-FFF2-40B4-BE49-F238E27FC236}">
                <a16:creationId xmlns:a16="http://schemas.microsoft.com/office/drawing/2014/main" xmlns="" id="{92A855BF-2159-707B-6C8A-8758E6C814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7043" y="1670020"/>
            <a:ext cx="9809158" cy="1301779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pic>
        <p:nvPicPr>
          <p:cNvPr id="82" name="Рисунок 81">
            <a:extLst>
              <a:ext uri="{FF2B5EF4-FFF2-40B4-BE49-F238E27FC236}">
                <a16:creationId xmlns:a16="http://schemas.microsoft.com/office/drawing/2014/main" xmlns="" id="{715963BE-41A9-D61E-F79B-258632CEE3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9908" t="-4129" r="11594" b="25631"/>
          <a:stretch/>
        </p:blipFill>
        <p:spPr>
          <a:xfrm>
            <a:off x="1654560" y="3834215"/>
            <a:ext cx="357642" cy="357642"/>
          </a:xfrm>
          <a:prstGeom prst="rect">
            <a:avLst/>
          </a:prstGeom>
        </p:spPr>
      </p:pic>
      <p:sp>
        <p:nvSpPr>
          <p:cNvPr id="83" name="Текст 24">
            <a:extLst>
              <a:ext uri="{FF2B5EF4-FFF2-40B4-BE49-F238E27FC236}">
                <a16:creationId xmlns:a16="http://schemas.microsoft.com/office/drawing/2014/main" xmlns="" id="{53BF2F50-B701-3DA0-5EE4-2A2F12BF8E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23649" y="3885154"/>
            <a:ext cx="1869597" cy="2555333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pic>
        <p:nvPicPr>
          <p:cNvPr id="94" name="Рисунок 93">
            <a:extLst>
              <a:ext uri="{FF2B5EF4-FFF2-40B4-BE49-F238E27FC236}">
                <a16:creationId xmlns:a16="http://schemas.microsoft.com/office/drawing/2014/main" xmlns="" id="{6C699546-67D7-6573-6A15-F5F1D8C6CD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9908" t="-4129" r="11594" b="25631"/>
          <a:stretch/>
        </p:blipFill>
        <p:spPr>
          <a:xfrm>
            <a:off x="4177907" y="3834215"/>
            <a:ext cx="357642" cy="357642"/>
          </a:xfrm>
          <a:prstGeom prst="rect">
            <a:avLst/>
          </a:prstGeom>
        </p:spPr>
      </p:pic>
      <p:sp>
        <p:nvSpPr>
          <p:cNvPr id="95" name="Текст 24">
            <a:extLst>
              <a:ext uri="{FF2B5EF4-FFF2-40B4-BE49-F238E27FC236}">
                <a16:creationId xmlns:a16="http://schemas.microsoft.com/office/drawing/2014/main" xmlns="" id="{F99130A2-7D4D-E981-DAEE-CA82D0AA77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40272" y="3885154"/>
            <a:ext cx="1869597" cy="2555333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pic>
        <p:nvPicPr>
          <p:cNvPr id="96" name="Рисунок 95">
            <a:extLst>
              <a:ext uri="{FF2B5EF4-FFF2-40B4-BE49-F238E27FC236}">
                <a16:creationId xmlns:a16="http://schemas.microsoft.com/office/drawing/2014/main" xmlns="" id="{57EEF973-C13E-340E-4BF4-0E5F9B5C55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9908" t="-4129" r="11594" b="25631"/>
          <a:stretch/>
        </p:blipFill>
        <p:spPr>
          <a:xfrm>
            <a:off x="6686439" y="3834215"/>
            <a:ext cx="357642" cy="357642"/>
          </a:xfrm>
          <a:prstGeom prst="rect">
            <a:avLst/>
          </a:prstGeom>
        </p:spPr>
      </p:pic>
      <p:sp>
        <p:nvSpPr>
          <p:cNvPr id="97" name="Текст 24">
            <a:extLst>
              <a:ext uri="{FF2B5EF4-FFF2-40B4-BE49-F238E27FC236}">
                <a16:creationId xmlns:a16="http://schemas.microsoft.com/office/drawing/2014/main" xmlns="" id="{649FEFC1-7644-B2EA-ABBB-85443647054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56895" y="3885154"/>
            <a:ext cx="1869597" cy="2555333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pic>
        <p:nvPicPr>
          <p:cNvPr id="98" name="Рисунок 97">
            <a:extLst>
              <a:ext uri="{FF2B5EF4-FFF2-40B4-BE49-F238E27FC236}">
                <a16:creationId xmlns:a16="http://schemas.microsoft.com/office/drawing/2014/main" xmlns="" id="{4D862FEA-F67B-8917-DC57-3F6F581ADA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l="9908" t="-4129" r="11594" b="25631"/>
          <a:stretch/>
        </p:blipFill>
        <p:spPr>
          <a:xfrm>
            <a:off x="9203061" y="3834215"/>
            <a:ext cx="357642" cy="357642"/>
          </a:xfrm>
          <a:prstGeom prst="rect">
            <a:avLst/>
          </a:prstGeom>
        </p:spPr>
      </p:pic>
      <p:sp>
        <p:nvSpPr>
          <p:cNvPr id="99" name="Текст 24">
            <a:extLst>
              <a:ext uri="{FF2B5EF4-FFF2-40B4-BE49-F238E27FC236}">
                <a16:creationId xmlns:a16="http://schemas.microsoft.com/office/drawing/2014/main" xmlns="" id="{AF7F4E20-85BF-DB26-7DE9-E5F6B1D5AD3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673518" y="3885154"/>
            <a:ext cx="1869597" cy="2555333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625592759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7265" userDrawn="1">
          <p15:clr>
            <a:srgbClr val="FBAE40"/>
          </p15:clr>
        </p15:guide>
        <p15:guide id="4" pos="1084" userDrawn="1">
          <p15:clr>
            <a:srgbClr val="FBAE40"/>
          </p15:clr>
        </p15:guide>
        <p15:guide id="5" orient="horz" pos="4065" userDrawn="1">
          <p15:clr>
            <a:srgbClr val="FBAE40"/>
          </p15:clr>
        </p15:guide>
        <p15:guide id="6" orient="horz" pos="247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xmlns="" id="{FD6F4C4F-3525-CE99-1BC2-46E69B5682E8}"/>
              </a:ext>
            </a:extLst>
          </p:cNvPr>
          <p:cNvSpPr txBox="1"/>
          <p:nvPr userDrawn="1"/>
        </p:nvSpPr>
        <p:spPr>
          <a:xfrm>
            <a:off x="6384982" y="1725044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2"/>
                </a:solidFill>
                <a:latin typeface="+mj-lt"/>
              </a:rPr>
              <a:t>06</a:t>
            </a:r>
            <a:endParaRPr lang="ru-RU" sz="4400" spc="-150" dirty="0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4CDC951E-833C-148F-96B4-45007561AD5A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BAF69CDD-5D82-6BA6-F735-149EAD0EC21C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3C673D5B-2218-4A80-74F3-0C314196A62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8D50F76F-3586-FE98-5DC2-E020FE385922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89528182-9BD1-208C-6F16-131A6933927F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2BBD334D-69F5-8BEA-00FD-391055254E39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37CB5E59-ECD3-693D-ACA7-71B488A609D7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277D5872-FE2A-1CAF-B3BF-02069F2C7B46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D767AE03-9747-90C5-081E-57551784C44C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DD1194F8-3B8E-B9A7-7ACD-BFBC2E73DAB5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F914B3E1-3969-3E7B-AD95-93C7EBC62E93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E4D17A73-994F-C067-E2E6-187BF1685ED9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02409D-0021-16BA-B29C-DBA391D2088B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CA4951F8-3FCD-0286-D6CF-D4A3D064C10B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3B47D819-0467-2A13-504E-54D22FAF1A19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5E6EB852-5B4F-EAF6-5D5F-2F2245FAD9E6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847423FE-0D3D-8159-0C4D-57DF5984273B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5433DE2B-E485-6CEA-75E8-C4CA28C83E3C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EAF980BF-881B-1F91-1339-61910AD6F4CA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EB1C65B-BE4F-0E02-71F8-005A4CB51A4A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E242664E-EFE9-3718-4624-08445FCBA76A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BA902DF-6088-F34E-8E54-C346AFCB53BD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47B46B4B-7698-4042-119B-4E9428F3F292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B1A9A65E-E88E-18DE-21E7-2FD20513B8EC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5A92C444-7BD0-DD98-1251-316D1BC57D2B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F79B958D-A439-C245-3684-2D6494459B78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6289DE3D-6284-2064-7919-D0392F3764A9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697D9A69-7141-9137-4D74-FD33102B97D7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8260275-310C-D483-6DC1-580E873B5ACB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7D060FE-409E-4BF5-CB26-569DA6E75EBD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73FC410C-97DE-3298-4BE4-1FB4B42DF4C3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046298A9-2695-DDE2-1486-054AD401C0AC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CF5069C1-CF96-59C1-0180-D83F31DF3372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0C44AC80-BCE1-71F3-8552-861F29F313E6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83D4A618-5B3B-F944-1854-C9D8D792A29A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F79A8031-F932-B210-C3D0-5E201E404A23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38377E0D-2C03-1A5B-FF66-F9347354C0B3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3B2E441-93AC-B146-C759-F27000D0D00C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DDD5E9B6-889E-0BF7-76EB-D84FB7584A85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3102AE54-8A11-2612-29D5-ABFA91002AF7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CBFA6D0C-6499-8127-BBF8-1F13C55875C7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97D7EDBF-66EC-EFD8-911A-A6BEBDB84CD9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DBA5EC15-21E3-4EAB-E2A7-8A6B9384DE72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DC6A2A53-ECEC-EEC4-1ECC-AE728D49A2FC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2E5C2778-55A8-5ACB-68C7-1BA64FD35EEC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E467E58-C1EB-B261-585F-37839624B02D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32C82C86-D8D3-CEFD-12F7-2C837F6A2CD1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1A4FCB6C-C9E4-C4E0-E385-46C72AE8A6DD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5521D3E8-AA92-8D2B-A4CE-5C83654EC353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EA48CD20-26BF-7F0B-182F-AC965C2D1C0D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F3EBA2E7-1C4C-CD50-2352-6551C683BA87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2979FD47-61AC-7E00-246E-A800B336E75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7B11AC13-C2AA-5467-D733-420C183235AB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C30C8518-1EDC-0299-4E19-CD44A3C499EF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AF629C21-6087-7052-5DB3-474FBD9B7D4E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C03F982E-7132-E714-7A5F-D51BCB7ABAE3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CF11ACC6-165D-1AD8-889B-5BEF3F3F0A0D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4594983F-7581-8C34-75BC-82CAB8372BEB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33D8169E-7B3A-58C9-F1CD-1B72201D015B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BD310E63-F78F-0CD3-FEDA-FC05F482666C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F03995C6-92B4-C93C-72F7-54EE131214D8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CE8FE089-79F7-13AF-CC53-AC3BF12E68A4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286AC90A-FF22-22B0-7A8C-86A6AD362A22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B1770D6E-F4A6-C06E-C7F4-B427C2FD825E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F3471B5A-2801-F79F-486A-D91994B2D227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A07824FD-5E97-6E74-3DC0-82CD0D941F96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4C40CA28-0507-59E1-516D-E043C3DD6E98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CC40A9A8-4E3E-710C-0397-1EE6C677F493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08CD1A23-C6DF-CA96-E36F-E04FAE0E3ABD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8DBFC611-6E80-F2EE-6516-7EE09F20AEFC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6BB80418-97B2-F087-CB3F-0554759FC4CC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D6C947F0-70D8-750B-DF5F-20EE577EE80D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5" name="Заголовок 1">
            <a:extLst>
              <a:ext uri="{FF2B5EF4-FFF2-40B4-BE49-F238E27FC236}">
                <a16:creationId xmlns:a16="http://schemas.microsoft.com/office/drawing/2014/main" xmlns="" id="{C9D8C87E-B59B-3985-7A1C-F985698F6F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2274" y="284950"/>
            <a:ext cx="9838081" cy="1062000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>
                <a:solidFill>
                  <a:schemeClr val="accent3"/>
                </a:solidFill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BA9DA53C-D097-167D-4964-880EB5B2C1F4}"/>
              </a:ext>
            </a:extLst>
          </p:cNvPr>
          <p:cNvSpPr txBox="1"/>
          <p:nvPr userDrawn="1"/>
        </p:nvSpPr>
        <p:spPr>
          <a:xfrm>
            <a:off x="1555549" y="1725044"/>
            <a:ext cx="1009287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300" baseline="0" dirty="0">
                <a:solidFill>
                  <a:schemeClr val="accent2"/>
                </a:solidFill>
                <a:latin typeface="+mj-lt"/>
              </a:rPr>
              <a:t>01</a:t>
            </a:r>
            <a:endParaRPr lang="ru-RU" sz="4400" spc="300" baseline="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0614E91E-09A3-6257-A7E0-5D30AC43590A}"/>
              </a:ext>
            </a:extLst>
          </p:cNvPr>
          <p:cNvSpPr txBox="1"/>
          <p:nvPr userDrawn="1"/>
        </p:nvSpPr>
        <p:spPr>
          <a:xfrm>
            <a:off x="1482698" y="4338915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2"/>
                </a:solidFill>
                <a:latin typeface="+mj-lt"/>
              </a:rPr>
              <a:t>04</a:t>
            </a:r>
            <a:endParaRPr lang="ru-RU" sz="4400" spc="-1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3603A130-C906-EBB4-4D10-E044BE9A3158}"/>
              </a:ext>
            </a:extLst>
          </p:cNvPr>
          <p:cNvSpPr txBox="1"/>
          <p:nvPr userDrawn="1"/>
        </p:nvSpPr>
        <p:spPr>
          <a:xfrm>
            <a:off x="1477646" y="3464238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2"/>
                </a:solidFill>
                <a:latin typeface="+mj-lt"/>
              </a:rPr>
              <a:t>03</a:t>
            </a:r>
            <a:endParaRPr lang="ru-RU" sz="4400" spc="-1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7E3296C3-D098-7D80-B8EF-C048594C7166}"/>
              </a:ext>
            </a:extLst>
          </p:cNvPr>
          <p:cNvSpPr txBox="1"/>
          <p:nvPr userDrawn="1"/>
        </p:nvSpPr>
        <p:spPr>
          <a:xfrm>
            <a:off x="1467542" y="2589561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2"/>
                </a:solidFill>
                <a:latin typeface="+mj-lt"/>
              </a:rPr>
              <a:t>02</a:t>
            </a:r>
            <a:endParaRPr lang="ru-RU" sz="4400" spc="-1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9" name="Текст 24">
            <a:extLst>
              <a:ext uri="{FF2B5EF4-FFF2-40B4-BE49-F238E27FC236}">
                <a16:creationId xmlns:a16="http://schemas.microsoft.com/office/drawing/2014/main" xmlns="" id="{62AB5968-6402-EEB6-346A-73705F89A4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06008" y="188976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E892ACCA-70BD-FA96-9EC0-B8E5A526C60B}"/>
              </a:ext>
            </a:extLst>
          </p:cNvPr>
          <p:cNvSpPr txBox="1"/>
          <p:nvPr userDrawn="1"/>
        </p:nvSpPr>
        <p:spPr>
          <a:xfrm>
            <a:off x="1522077" y="5213591"/>
            <a:ext cx="1060744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>
            <a:defPPr>
              <a:defRPr lang="ru-RU"/>
            </a:defPPr>
            <a:lvl1pPr algn="ctr">
              <a:defRPr sz="5400" spc="-15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sz="4400" spc="-150" baseline="0" dirty="0">
                <a:solidFill>
                  <a:schemeClr val="accent2"/>
                </a:solidFill>
              </a:rPr>
              <a:t>05</a:t>
            </a:r>
            <a:endParaRPr lang="ru-RU" sz="4400" spc="-150" baseline="0" dirty="0">
              <a:solidFill>
                <a:schemeClr val="accent2"/>
              </a:solidFill>
            </a:endParaRPr>
          </a:p>
        </p:txBody>
      </p:sp>
      <p:sp>
        <p:nvSpPr>
          <p:cNvPr id="101" name="Текст 24">
            <a:extLst>
              <a:ext uri="{FF2B5EF4-FFF2-40B4-BE49-F238E27FC236}">
                <a16:creationId xmlns:a16="http://schemas.microsoft.com/office/drawing/2014/main" xmlns="" id="{1F70C4F0-F123-77CC-D57A-7454AA3591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06008" y="275590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2" name="Текст 24">
            <a:extLst>
              <a:ext uri="{FF2B5EF4-FFF2-40B4-BE49-F238E27FC236}">
                <a16:creationId xmlns:a16="http://schemas.microsoft.com/office/drawing/2014/main" xmlns="" id="{CD6ABD5D-B923-81E2-FD17-D9FDDC43CCD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6008" y="363220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3" name="Текст 24">
            <a:extLst>
              <a:ext uri="{FF2B5EF4-FFF2-40B4-BE49-F238E27FC236}">
                <a16:creationId xmlns:a16="http://schemas.microsoft.com/office/drawing/2014/main" xmlns="" id="{1ECA2DA8-F0FB-724F-26CF-EDD61F21A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06008" y="450850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4" name="Текст 24">
            <a:extLst>
              <a:ext uri="{FF2B5EF4-FFF2-40B4-BE49-F238E27FC236}">
                <a16:creationId xmlns:a16="http://schemas.microsoft.com/office/drawing/2014/main" xmlns="" id="{6F7E5C11-0491-C843-B47B-2C3839274B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06008" y="538480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xmlns="" id="{5BAC3F4E-3B7C-965E-F5E1-81E840152999}"/>
              </a:ext>
            </a:extLst>
          </p:cNvPr>
          <p:cNvSpPr txBox="1"/>
          <p:nvPr userDrawn="1"/>
        </p:nvSpPr>
        <p:spPr>
          <a:xfrm>
            <a:off x="6400138" y="4338915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2"/>
                </a:solidFill>
                <a:latin typeface="+mj-lt"/>
              </a:rPr>
              <a:t>09</a:t>
            </a:r>
            <a:endParaRPr lang="ru-RU" sz="4400" spc="-1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xmlns="" id="{AEAF681D-6A80-01A4-531B-437BA9643C39}"/>
              </a:ext>
            </a:extLst>
          </p:cNvPr>
          <p:cNvSpPr txBox="1"/>
          <p:nvPr userDrawn="1"/>
        </p:nvSpPr>
        <p:spPr>
          <a:xfrm>
            <a:off x="6395086" y="3464238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2"/>
                </a:solidFill>
                <a:latin typeface="+mj-lt"/>
              </a:rPr>
              <a:t>08</a:t>
            </a:r>
            <a:endParaRPr lang="ru-RU" sz="4400" spc="-1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xmlns="" id="{DCF48760-FDB6-AD7F-C6E3-A81D95454CDE}"/>
              </a:ext>
            </a:extLst>
          </p:cNvPr>
          <p:cNvSpPr txBox="1"/>
          <p:nvPr userDrawn="1"/>
        </p:nvSpPr>
        <p:spPr>
          <a:xfrm>
            <a:off x="6384982" y="2589561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2"/>
                </a:solidFill>
                <a:latin typeface="+mj-lt"/>
              </a:rPr>
              <a:t>07</a:t>
            </a:r>
            <a:endParaRPr lang="ru-RU" sz="4400" spc="-1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09" name="Текст 24">
            <a:extLst>
              <a:ext uri="{FF2B5EF4-FFF2-40B4-BE49-F238E27FC236}">
                <a16:creationId xmlns:a16="http://schemas.microsoft.com/office/drawing/2014/main" xmlns="" id="{33696083-BA5C-6DFF-A19E-8900579237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26663" y="188976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1C6CAF18-2426-66BC-F6EC-CA99F60E79BB}"/>
              </a:ext>
            </a:extLst>
          </p:cNvPr>
          <p:cNvSpPr txBox="1"/>
          <p:nvPr userDrawn="1"/>
        </p:nvSpPr>
        <p:spPr>
          <a:xfrm>
            <a:off x="6490297" y="5213591"/>
            <a:ext cx="1060744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>
            <a:defPPr>
              <a:defRPr lang="ru-RU"/>
            </a:defPPr>
            <a:lvl1pPr algn="ctr">
              <a:defRPr sz="5400" spc="-150">
                <a:solidFill>
                  <a:schemeClr val="accent2"/>
                </a:solidFill>
                <a:latin typeface="+mj-lt"/>
              </a:defRPr>
            </a:lvl1pPr>
          </a:lstStyle>
          <a:p>
            <a:pPr marL="0" lvl="0" algn="ctr" defTabSz="914400" rtl="0" eaLnBrk="1" latinLnBrk="0" hangingPunct="1"/>
            <a:r>
              <a:rPr lang="en-US" sz="4400" kern="1200" spc="300" baseline="0" dirty="0">
                <a:solidFill>
                  <a:schemeClr val="accent2"/>
                </a:solidFill>
                <a:latin typeface="+mj-lt"/>
                <a:ea typeface="+mn-ea"/>
                <a:cs typeface="+mn-cs"/>
              </a:rPr>
              <a:t>10</a:t>
            </a:r>
            <a:endParaRPr lang="ru-RU" sz="4400" kern="1200" spc="300" baseline="0" dirty="0">
              <a:solidFill>
                <a:schemeClr val="accent2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111" name="Текст 24">
            <a:extLst>
              <a:ext uri="{FF2B5EF4-FFF2-40B4-BE49-F238E27FC236}">
                <a16:creationId xmlns:a16="http://schemas.microsoft.com/office/drawing/2014/main" xmlns="" id="{213787AF-96BA-74FD-9CDF-7659B148E35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26663" y="275590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12" name="Текст 24">
            <a:extLst>
              <a:ext uri="{FF2B5EF4-FFF2-40B4-BE49-F238E27FC236}">
                <a16:creationId xmlns:a16="http://schemas.microsoft.com/office/drawing/2014/main" xmlns="" id="{E84B82DD-E223-4521-A0DE-D442F2C0FB0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26663" y="363220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13" name="Текст 24">
            <a:extLst>
              <a:ext uri="{FF2B5EF4-FFF2-40B4-BE49-F238E27FC236}">
                <a16:creationId xmlns:a16="http://schemas.microsoft.com/office/drawing/2014/main" xmlns="" id="{799019CC-4A8F-6D21-2495-B7B291F8801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526663" y="450850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14" name="Текст 24">
            <a:extLst>
              <a:ext uri="{FF2B5EF4-FFF2-40B4-BE49-F238E27FC236}">
                <a16:creationId xmlns:a16="http://schemas.microsoft.com/office/drawing/2014/main" xmlns="" id="{3F430777-2126-5305-8E93-F8DF4485D26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26663" y="538480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</p:spTree>
    <p:extLst>
      <p:ext uri="{BB962C8B-B14F-4D97-AF65-F5344CB8AC3E}">
        <p14:creationId xmlns:p14="http://schemas.microsoft.com/office/powerpoint/2010/main" val="397418459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1084" userDrawn="1">
          <p15:clr>
            <a:srgbClr val="FBAE40"/>
          </p15:clr>
        </p15:guide>
        <p15:guide id="4" pos="726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90EEFAC0-2551-80F4-3FDF-E5F34DC50B62}"/>
              </a:ext>
            </a:extLst>
          </p:cNvPr>
          <p:cNvSpPr txBox="1"/>
          <p:nvPr userDrawn="1"/>
        </p:nvSpPr>
        <p:spPr>
          <a:xfrm>
            <a:off x="6305624" y="1814955"/>
            <a:ext cx="138483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>
            <a:defPPr>
              <a:defRPr lang="ru-RU"/>
            </a:defPPr>
            <a:lvl1pPr algn="ctr">
              <a:defRPr sz="4800" spc="-15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>
                <a:solidFill>
                  <a:schemeClr val="accent2"/>
                </a:solidFill>
              </a:rPr>
              <a:t>0</a:t>
            </a:r>
            <a:r>
              <a:rPr lang="ru-RU" dirty="0">
                <a:solidFill>
                  <a:schemeClr val="accent2"/>
                </a:solidFill>
              </a:rPr>
              <a:t>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xmlns="" id="{651C4EDC-FE73-F44F-5A75-E18A8920783E}"/>
              </a:ext>
            </a:extLst>
          </p:cNvPr>
          <p:cNvSpPr txBox="1"/>
          <p:nvPr userDrawn="1"/>
        </p:nvSpPr>
        <p:spPr>
          <a:xfrm>
            <a:off x="6198768" y="4093892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2"/>
                </a:solidFill>
                <a:latin typeface="+mj-lt"/>
              </a:rPr>
              <a:t>0</a:t>
            </a:r>
            <a:r>
              <a:rPr lang="ru-RU" sz="4800" spc="-150" dirty="0">
                <a:solidFill>
                  <a:schemeClr val="accent2"/>
                </a:solidFill>
                <a:latin typeface="+mj-lt"/>
              </a:rPr>
              <a:t>7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4CDC951E-833C-148F-96B4-45007561AD5A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BAF69CDD-5D82-6BA6-F735-149EAD0EC21C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3C673D5B-2218-4A80-74F3-0C314196A62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8D50F76F-3586-FE98-5DC2-E020FE385922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89528182-9BD1-208C-6F16-131A6933927F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2BBD334D-69F5-8BEA-00FD-391055254E39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37CB5E59-ECD3-693D-ACA7-71B488A609D7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277D5872-FE2A-1CAF-B3BF-02069F2C7B46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D767AE03-9747-90C5-081E-57551784C44C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DD1194F8-3B8E-B9A7-7ACD-BFBC2E73DAB5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F914B3E1-3969-3E7B-AD95-93C7EBC62E93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E4D17A73-994F-C067-E2E6-187BF1685ED9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02409D-0021-16BA-B29C-DBA391D2088B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CA4951F8-3FCD-0286-D6CF-D4A3D064C10B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3B47D819-0467-2A13-504E-54D22FAF1A19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5E6EB852-5B4F-EAF6-5D5F-2F2245FAD9E6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847423FE-0D3D-8159-0C4D-57DF5984273B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5433DE2B-E485-6CEA-75E8-C4CA28C83E3C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EAF980BF-881B-1F91-1339-61910AD6F4CA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EB1C65B-BE4F-0E02-71F8-005A4CB51A4A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E242664E-EFE9-3718-4624-08445FCBA76A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BA902DF-6088-F34E-8E54-C346AFCB53BD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47B46B4B-7698-4042-119B-4E9428F3F292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B1A9A65E-E88E-18DE-21E7-2FD20513B8EC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5A92C444-7BD0-DD98-1251-316D1BC57D2B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F79B958D-A439-C245-3684-2D6494459B78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6289DE3D-6284-2064-7919-D0392F3764A9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697D9A69-7141-9137-4D74-FD33102B97D7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8260275-310C-D483-6DC1-580E873B5ACB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7D060FE-409E-4BF5-CB26-569DA6E75EBD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73FC410C-97DE-3298-4BE4-1FB4B42DF4C3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046298A9-2695-DDE2-1486-054AD401C0AC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CF5069C1-CF96-59C1-0180-D83F31DF3372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0C44AC80-BCE1-71F3-8552-861F29F313E6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83D4A618-5B3B-F944-1854-C9D8D792A29A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F79A8031-F932-B210-C3D0-5E201E404A23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38377E0D-2C03-1A5B-FF66-F9347354C0B3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3B2E441-93AC-B146-C759-F27000D0D00C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DDD5E9B6-889E-0BF7-76EB-D84FB7584A85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3102AE54-8A11-2612-29D5-ABFA91002AF7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CBFA6D0C-6499-8127-BBF8-1F13C55875C7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97D7EDBF-66EC-EFD8-911A-A6BEBDB84CD9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DBA5EC15-21E3-4EAB-E2A7-8A6B9384DE72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DC6A2A53-ECEC-EEC4-1ECC-AE728D49A2FC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2E5C2778-55A8-5ACB-68C7-1BA64FD35EEC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E467E58-C1EB-B261-585F-37839624B02D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32C82C86-D8D3-CEFD-12F7-2C837F6A2CD1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1A4FCB6C-C9E4-C4E0-E385-46C72AE8A6DD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5521D3E8-AA92-8D2B-A4CE-5C83654EC353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EA48CD20-26BF-7F0B-182F-AC965C2D1C0D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F3EBA2E7-1C4C-CD50-2352-6551C683BA87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2979FD47-61AC-7E00-246E-A800B336E75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7B11AC13-C2AA-5467-D733-420C183235AB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C30C8518-1EDC-0299-4E19-CD44A3C499EF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AF629C21-6087-7052-5DB3-474FBD9B7D4E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C03F982E-7132-E714-7A5F-D51BCB7ABAE3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CF11ACC6-165D-1AD8-889B-5BEF3F3F0A0D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4594983F-7581-8C34-75BC-82CAB8372BEB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33D8169E-7B3A-58C9-F1CD-1B72201D015B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BD310E63-F78F-0CD3-FEDA-FC05F482666C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F03995C6-92B4-C93C-72F7-54EE131214D8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CE8FE089-79F7-13AF-CC53-AC3BF12E68A4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286AC90A-FF22-22B0-7A8C-86A6AD362A22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B1770D6E-F4A6-C06E-C7F4-B427C2FD825E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F3471B5A-2801-F79F-486A-D91994B2D227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A07824FD-5E97-6E74-3DC0-82CD0D941F96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4C40CA28-0507-59E1-516D-E043C3DD6E98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CC40A9A8-4E3E-710C-0397-1EE6C677F493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08CD1A23-C6DF-CA96-E36F-E04FAE0E3ABD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8DBFC611-6E80-F2EE-6516-7EE09F20AEFC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6BB80418-97B2-F087-CB3F-0554759FC4CC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D6C947F0-70D8-750B-DF5F-20EE577EE80D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5" name="Заголовок 1">
            <a:extLst>
              <a:ext uri="{FF2B5EF4-FFF2-40B4-BE49-F238E27FC236}">
                <a16:creationId xmlns:a16="http://schemas.microsoft.com/office/drawing/2014/main" xmlns="" id="{C9D8C87E-B59B-3985-7A1C-F985698F6F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2274" y="284950"/>
            <a:ext cx="9838081" cy="1062000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>
                <a:solidFill>
                  <a:schemeClr val="accent3"/>
                </a:solidFill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BA9DA53C-D097-167D-4964-880EB5B2C1F4}"/>
              </a:ext>
            </a:extLst>
          </p:cNvPr>
          <p:cNvSpPr txBox="1"/>
          <p:nvPr userDrawn="1"/>
        </p:nvSpPr>
        <p:spPr>
          <a:xfrm>
            <a:off x="1403772" y="1814956"/>
            <a:ext cx="138483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300" baseline="0" dirty="0">
                <a:solidFill>
                  <a:schemeClr val="accent2"/>
                </a:solidFill>
                <a:latin typeface="+mj-lt"/>
              </a:rPr>
              <a:t>01</a:t>
            </a:r>
            <a:endParaRPr lang="ru-RU" sz="4800" spc="300" baseline="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0614E91E-09A3-6257-A7E0-5D30AC43590A}"/>
              </a:ext>
            </a:extLst>
          </p:cNvPr>
          <p:cNvSpPr txBox="1"/>
          <p:nvPr userDrawn="1"/>
        </p:nvSpPr>
        <p:spPr>
          <a:xfrm>
            <a:off x="1306599" y="5232332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2"/>
                </a:solidFill>
                <a:latin typeface="+mj-lt"/>
              </a:rPr>
              <a:t>04</a:t>
            </a:r>
            <a:endParaRPr lang="ru-RU" sz="4800" spc="-1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3603A130-C906-EBB4-4D10-E044BE9A3158}"/>
              </a:ext>
            </a:extLst>
          </p:cNvPr>
          <p:cNvSpPr txBox="1"/>
          <p:nvPr userDrawn="1"/>
        </p:nvSpPr>
        <p:spPr>
          <a:xfrm>
            <a:off x="1299846" y="4093892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2"/>
                </a:solidFill>
                <a:latin typeface="+mj-lt"/>
              </a:rPr>
              <a:t>03</a:t>
            </a:r>
            <a:endParaRPr lang="ru-RU" sz="4800" spc="-1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7E3296C3-D098-7D80-B8EF-C048594C7166}"/>
              </a:ext>
            </a:extLst>
          </p:cNvPr>
          <p:cNvSpPr txBox="1"/>
          <p:nvPr userDrawn="1"/>
        </p:nvSpPr>
        <p:spPr>
          <a:xfrm>
            <a:off x="1293073" y="2951168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2"/>
                </a:solidFill>
                <a:latin typeface="+mj-lt"/>
              </a:rPr>
              <a:t>02</a:t>
            </a:r>
            <a:endParaRPr lang="ru-RU" sz="4800" spc="-1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9" name="Текст 24">
            <a:extLst>
              <a:ext uri="{FF2B5EF4-FFF2-40B4-BE49-F238E27FC236}">
                <a16:creationId xmlns:a16="http://schemas.microsoft.com/office/drawing/2014/main" xmlns="" id="{62AB5968-6402-EEB6-346A-73705F89A4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77884" y="1868313"/>
            <a:ext cx="3420000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  <a:endParaRPr lang="en-US" dirty="0"/>
          </a:p>
        </p:txBody>
      </p:sp>
      <p:sp>
        <p:nvSpPr>
          <p:cNvPr id="101" name="Текст 24">
            <a:extLst>
              <a:ext uri="{FF2B5EF4-FFF2-40B4-BE49-F238E27FC236}">
                <a16:creationId xmlns:a16="http://schemas.microsoft.com/office/drawing/2014/main" xmlns="" id="{1F70C4F0-F123-77CC-D57A-7454AA3591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77884" y="3016952"/>
            <a:ext cx="3420000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2" name="Текст 24">
            <a:extLst>
              <a:ext uri="{FF2B5EF4-FFF2-40B4-BE49-F238E27FC236}">
                <a16:creationId xmlns:a16="http://schemas.microsoft.com/office/drawing/2014/main" xmlns="" id="{CD6ABD5D-B923-81E2-FD17-D9FDDC43CCD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77884" y="4165591"/>
            <a:ext cx="3420000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3" name="Текст 24">
            <a:extLst>
              <a:ext uri="{FF2B5EF4-FFF2-40B4-BE49-F238E27FC236}">
                <a16:creationId xmlns:a16="http://schemas.microsoft.com/office/drawing/2014/main" xmlns="" id="{1ECA2DA8-F0FB-724F-26CF-EDD61F21A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77884" y="5314230"/>
            <a:ext cx="3420000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95" name="Текст 24">
            <a:extLst>
              <a:ext uri="{FF2B5EF4-FFF2-40B4-BE49-F238E27FC236}">
                <a16:creationId xmlns:a16="http://schemas.microsoft.com/office/drawing/2014/main" xmlns="" id="{5C7AFC25-D95A-A80A-057E-E9EC02E550F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92784" y="1868313"/>
            <a:ext cx="3404749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  <a:endParaRPr lang="en-US" dirty="0"/>
          </a:p>
        </p:txBody>
      </p:sp>
      <p:sp>
        <p:nvSpPr>
          <p:cNvPr id="96" name="Текст 24">
            <a:extLst>
              <a:ext uri="{FF2B5EF4-FFF2-40B4-BE49-F238E27FC236}">
                <a16:creationId xmlns:a16="http://schemas.microsoft.com/office/drawing/2014/main" xmlns="" id="{6D8BB943-914F-9F16-FE96-D4AF09678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92784" y="3016952"/>
            <a:ext cx="3404749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97" name="Текст 24">
            <a:extLst>
              <a:ext uri="{FF2B5EF4-FFF2-40B4-BE49-F238E27FC236}">
                <a16:creationId xmlns:a16="http://schemas.microsoft.com/office/drawing/2014/main" xmlns="" id="{04DC0C29-B98C-2DCD-1437-291EBBE9DA0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92784" y="4165591"/>
            <a:ext cx="3404749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98" name="Текст 24">
            <a:extLst>
              <a:ext uri="{FF2B5EF4-FFF2-40B4-BE49-F238E27FC236}">
                <a16:creationId xmlns:a16="http://schemas.microsoft.com/office/drawing/2014/main" xmlns="" id="{6611E9FD-9DE2-E2AF-EAEA-BA9470C01D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92784" y="5314230"/>
            <a:ext cx="3404749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xmlns="" id="{10E0D785-CF30-CFB4-BC93-2BDBC9F73708}"/>
              </a:ext>
            </a:extLst>
          </p:cNvPr>
          <p:cNvSpPr txBox="1"/>
          <p:nvPr userDrawn="1"/>
        </p:nvSpPr>
        <p:spPr>
          <a:xfrm>
            <a:off x="6212314" y="5232332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2"/>
                </a:solidFill>
                <a:latin typeface="+mj-lt"/>
              </a:rPr>
              <a:t>0</a:t>
            </a:r>
            <a:r>
              <a:rPr lang="ru-RU" sz="4800" spc="-150" dirty="0">
                <a:solidFill>
                  <a:schemeClr val="accent2"/>
                </a:solidFill>
                <a:latin typeface="+mj-lt"/>
              </a:rPr>
              <a:t>8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5B0543E3-5540-D2EF-4716-43445030FD9E}"/>
              </a:ext>
            </a:extLst>
          </p:cNvPr>
          <p:cNvSpPr txBox="1"/>
          <p:nvPr userDrawn="1"/>
        </p:nvSpPr>
        <p:spPr>
          <a:xfrm>
            <a:off x="6216175" y="2951168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2"/>
                </a:solidFill>
                <a:latin typeface="+mj-lt"/>
              </a:rPr>
              <a:t>0</a:t>
            </a:r>
            <a:r>
              <a:rPr lang="ru-RU" sz="4800" spc="-150" dirty="0">
                <a:solidFill>
                  <a:schemeClr val="accent2"/>
                </a:solidFill>
                <a:latin typeface="+mj-lt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9272849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1084" userDrawn="1">
          <p15:clr>
            <a:srgbClr val="FBAE40"/>
          </p15:clr>
        </p15:guide>
        <p15:guide id="4" pos="726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Полилиния 120">
            <a:extLst>
              <a:ext uri="{FF2B5EF4-FFF2-40B4-BE49-F238E27FC236}">
                <a16:creationId xmlns:a16="http://schemas.microsoft.com/office/drawing/2014/main" xmlns="" id="{CA51DB80-E37A-3BC5-6FD1-0F2508838739}"/>
              </a:ext>
            </a:extLst>
          </p:cNvPr>
          <p:cNvSpPr/>
          <p:nvPr userDrawn="1"/>
        </p:nvSpPr>
        <p:spPr>
          <a:xfrm>
            <a:off x="1056903" y="1"/>
            <a:ext cx="11157321" cy="6857999"/>
          </a:xfrm>
          <a:custGeom>
            <a:avLst/>
            <a:gdLst>
              <a:gd name="connsiteX0" fmla="*/ 0 w 11135096"/>
              <a:gd name="connsiteY0" fmla="*/ 0 h 6857999"/>
              <a:gd name="connsiteX1" fmla="*/ 11135096 w 11135096"/>
              <a:gd name="connsiteY1" fmla="*/ 0 h 6857999"/>
              <a:gd name="connsiteX2" fmla="*/ 11135096 w 11135096"/>
              <a:gd name="connsiteY2" fmla="*/ 6857999 h 6857999"/>
              <a:gd name="connsiteX3" fmla="*/ 0 w 11135096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35096" h="6857999">
                <a:moveTo>
                  <a:pt x="0" y="0"/>
                </a:moveTo>
                <a:lnTo>
                  <a:pt x="11135096" y="0"/>
                </a:lnTo>
                <a:lnTo>
                  <a:pt x="1113509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xmlns="" id="{9BC08ADE-54D7-164B-B1FD-C4A6C71C0E05}"/>
              </a:ext>
            </a:extLst>
          </p:cNvPr>
          <p:cNvSpPr/>
          <p:nvPr userDrawn="1"/>
        </p:nvSpPr>
        <p:spPr>
          <a:xfrm>
            <a:off x="1048388" y="-1270"/>
            <a:ext cx="11157321" cy="6858000"/>
          </a:xfrm>
          <a:prstGeom prst="rect">
            <a:avLst/>
          </a:prstGeom>
          <a:gradFill>
            <a:gsLst>
              <a:gs pos="0">
                <a:schemeClr val="accent5">
                  <a:alpha val="50000"/>
                </a:schemeClr>
              </a:gs>
              <a:gs pos="50000">
                <a:schemeClr val="accent5">
                  <a:alpha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xmlns="" id="{FD6F4C4F-3525-CE99-1BC2-46E69B5682E8}"/>
              </a:ext>
            </a:extLst>
          </p:cNvPr>
          <p:cNvSpPr txBox="1"/>
          <p:nvPr userDrawn="1"/>
        </p:nvSpPr>
        <p:spPr>
          <a:xfrm>
            <a:off x="6384982" y="1725044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06</a:t>
            </a:r>
            <a:endParaRPr lang="ru-RU" sz="44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4CDC951E-833C-148F-96B4-45007561AD5A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BAF69CDD-5D82-6BA6-F735-149EAD0EC21C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3C673D5B-2218-4A80-74F3-0C314196A62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8D50F76F-3586-FE98-5DC2-E020FE385922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89528182-9BD1-208C-6F16-131A6933927F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2BBD334D-69F5-8BEA-00FD-391055254E39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37CB5E59-ECD3-693D-ACA7-71B488A609D7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277D5872-FE2A-1CAF-B3BF-02069F2C7B46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D767AE03-9747-90C5-081E-57551784C44C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DD1194F8-3B8E-B9A7-7ACD-BFBC2E73DAB5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F914B3E1-3969-3E7B-AD95-93C7EBC62E93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E4D17A73-994F-C067-E2E6-187BF1685ED9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02409D-0021-16BA-B29C-DBA391D2088B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CA4951F8-3FCD-0286-D6CF-D4A3D064C10B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3B47D819-0467-2A13-504E-54D22FAF1A19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5E6EB852-5B4F-EAF6-5D5F-2F2245FAD9E6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847423FE-0D3D-8159-0C4D-57DF5984273B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5433DE2B-E485-6CEA-75E8-C4CA28C83E3C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EAF980BF-881B-1F91-1339-61910AD6F4CA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EB1C65B-BE4F-0E02-71F8-005A4CB51A4A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E242664E-EFE9-3718-4624-08445FCBA76A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BA902DF-6088-F34E-8E54-C346AFCB53BD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47B46B4B-7698-4042-119B-4E9428F3F292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B1A9A65E-E88E-18DE-21E7-2FD20513B8EC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5A92C444-7BD0-DD98-1251-316D1BC57D2B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F79B958D-A439-C245-3684-2D6494459B78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6289DE3D-6284-2064-7919-D0392F3764A9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697D9A69-7141-9137-4D74-FD33102B97D7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8260275-310C-D483-6DC1-580E873B5ACB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7D060FE-409E-4BF5-CB26-569DA6E75EBD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73FC410C-97DE-3298-4BE4-1FB4B42DF4C3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046298A9-2695-DDE2-1486-054AD401C0AC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CF5069C1-CF96-59C1-0180-D83F31DF3372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0C44AC80-BCE1-71F3-8552-861F29F313E6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83D4A618-5B3B-F944-1854-C9D8D792A29A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F79A8031-F932-B210-C3D0-5E201E404A23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38377E0D-2C03-1A5B-FF66-F9347354C0B3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3B2E441-93AC-B146-C759-F27000D0D00C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DDD5E9B6-889E-0BF7-76EB-D84FB7584A85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3102AE54-8A11-2612-29D5-ABFA91002AF7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CBFA6D0C-6499-8127-BBF8-1F13C55875C7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97D7EDBF-66EC-EFD8-911A-A6BEBDB84CD9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DBA5EC15-21E3-4EAB-E2A7-8A6B9384DE72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DC6A2A53-ECEC-EEC4-1ECC-AE728D49A2FC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2E5C2778-55A8-5ACB-68C7-1BA64FD35EEC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E467E58-C1EB-B261-585F-37839624B02D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32C82C86-D8D3-CEFD-12F7-2C837F6A2CD1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1A4FCB6C-C9E4-C4E0-E385-46C72AE8A6DD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5521D3E8-AA92-8D2B-A4CE-5C83654EC353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EA48CD20-26BF-7F0B-182F-AC965C2D1C0D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F3EBA2E7-1C4C-CD50-2352-6551C683BA87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2979FD47-61AC-7E00-246E-A800B336E75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7B11AC13-C2AA-5467-D733-420C183235AB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C30C8518-1EDC-0299-4E19-CD44A3C499EF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AF629C21-6087-7052-5DB3-474FBD9B7D4E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C03F982E-7132-E714-7A5F-D51BCB7ABAE3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CF11ACC6-165D-1AD8-889B-5BEF3F3F0A0D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4594983F-7581-8C34-75BC-82CAB8372BEB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33D8169E-7B3A-58C9-F1CD-1B72201D015B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BD310E63-F78F-0CD3-FEDA-FC05F482666C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F03995C6-92B4-C93C-72F7-54EE131214D8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CE8FE089-79F7-13AF-CC53-AC3BF12E68A4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286AC90A-FF22-22B0-7A8C-86A6AD362A22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B1770D6E-F4A6-C06E-C7F4-B427C2FD825E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F3471B5A-2801-F79F-486A-D91994B2D227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A07824FD-5E97-6E74-3DC0-82CD0D941F96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4C40CA28-0507-59E1-516D-E043C3DD6E98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CC40A9A8-4E3E-710C-0397-1EE6C677F493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08CD1A23-C6DF-CA96-E36F-E04FAE0E3ABD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8DBFC611-6E80-F2EE-6516-7EE09F20AEFC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6BB80418-97B2-F087-CB3F-0554759FC4CC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D6C947F0-70D8-750B-DF5F-20EE577EE80D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5" name="Заголовок 1">
            <a:extLst>
              <a:ext uri="{FF2B5EF4-FFF2-40B4-BE49-F238E27FC236}">
                <a16:creationId xmlns:a16="http://schemas.microsoft.com/office/drawing/2014/main" xmlns="" id="{C9D8C87E-B59B-3985-7A1C-F985698F6F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2274" y="284950"/>
            <a:ext cx="9838081" cy="1062000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BA9DA53C-D097-167D-4964-880EB5B2C1F4}"/>
              </a:ext>
            </a:extLst>
          </p:cNvPr>
          <p:cNvSpPr txBox="1"/>
          <p:nvPr userDrawn="1"/>
        </p:nvSpPr>
        <p:spPr>
          <a:xfrm>
            <a:off x="1555549" y="1725044"/>
            <a:ext cx="1009287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300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01</a:t>
            </a:r>
            <a:endParaRPr lang="ru-RU" sz="4400" spc="300" baseline="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0614E91E-09A3-6257-A7E0-5D30AC43590A}"/>
              </a:ext>
            </a:extLst>
          </p:cNvPr>
          <p:cNvSpPr txBox="1"/>
          <p:nvPr userDrawn="1"/>
        </p:nvSpPr>
        <p:spPr>
          <a:xfrm>
            <a:off x="1482698" y="4338915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04</a:t>
            </a:r>
            <a:endParaRPr lang="ru-RU" sz="44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3603A130-C906-EBB4-4D10-E044BE9A3158}"/>
              </a:ext>
            </a:extLst>
          </p:cNvPr>
          <p:cNvSpPr txBox="1"/>
          <p:nvPr userDrawn="1"/>
        </p:nvSpPr>
        <p:spPr>
          <a:xfrm>
            <a:off x="1477646" y="3464238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03</a:t>
            </a:r>
            <a:endParaRPr lang="ru-RU" sz="44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7E3296C3-D098-7D80-B8EF-C048594C7166}"/>
              </a:ext>
            </a:extLst>
          </p:cNvPr>
          <p:cNvSpPr txBox="1"/>
          <p:nvPr userDrawn="1"/>
        </p:nvSpPr>
        <p:spPr>
          <a:xfrm>
            <a:off x="1467542" y="2589561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02</a:t>
            </a:r>
            <a:endParaRPr lang="ru-RU" sz="44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89" name="Текст 24">
            <a:extLst>
              <a:ext uri="{FF2B5EF4-FFF2-40B4-BE49-F238E27FC236}">
                <a16:creationId xmlns:a16="http://schemas.microsoft.com/office/drawing/2014/main" xmlns="" id="{62AB5968-6402-EEB6-346A-73705F89A4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06008" y="188976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E892ACCA-70BD-FA96-9EC0-B8E5A526C60B}"/>
              </a:ext>
            </a:extLst>
          </p:cNvPr>
          <p:cNvSpPr txBox="1"/>
          <p:nvPr userDrawn="1"/>
        </p:nvSpPr>
        <p:spPr>
          <a:xfrm>
            <a:off x="1522077" y="5213591"/>
            <a:ext cx="1060744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>
            <a:defPPr>
              <a:defRPr lang="ru-RU"/>
            </a:defPPr>
            <a:lvl1pPr algn="ctr">
              <a:defRPr sz="5400" spc="-15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sz="4400" spc="-150" baseline="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05</a:t>
            </a:r>
            <a:endParaRPr lang="ru-RU" sz="4400" spc="-150" baseline="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1" name="Текст 24">
            <a:extLst>
              <a:ext uri="{FF2B5EF4-FFF2-40B4-BE49-F238E27FC236}">
                <a16:creationId xmlns:a16="http://schemas.microsoft.com/office/drawing/2014/main" xmlns="" id="{1F70C4F0-F123-77CC-D57A-7454AA3591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06008" y="275590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2" name="Текст 24">
            <a:extLst>
              <a:ext uri="{FF2B5EF4-FFF2-40B4-BE49-F238E27FC236}">
                <a16:creationId xmlns:a16="http://schemas.microsoft.com/office/drawing/2014/main" xmlns="" id="{CD6ABD5D-B923-81E2-FD17-D9FDDC43CCD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6008" y="363220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3" name="Текст 24">
            <a:extLst>
              <a:ext uri="{FF2B5EF4-FFF2-40B4-BE49-F238E27FC236}">
                <a16:creationId xmlns:a16="http://schemas.microsoft.com/office/drawing/2014/main" xmlns="" id="{1ECA2DA8-F0FB-724F-26CF-EDD61F21A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06008" y="450850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4" name="Текст 24">
            <a:extLst>
              <a:ext uri="{FF2B5EF4-FFF2-40B4-BE49-F238E27FC236}">
                <a16:creationId xmlns:a16="http://schemas.microsoft.com/office/drawing/2014/main" xmlns="" id="{6F7E5C11-0491-C843-B47B-2C3839274B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06008" y="5384803"/>
            <a:ext cx="3332647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xmlns="" id="{5BAC3F4E-3B7C-965E-F5E1-81E840152999}"/>
              </a:ext>
            </a:extLst>
          </p:cNvPr>
          <p:cNvSpPr txBox="1"/>
          <p:nvPr userDrawn="1"/>
        </p:nvSpPr>
        <p:spPr>
          <a:xfrm>
            <a:off x="6400138" y="4338915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09</a:t>
            </a:r>
            <a:endParaRPr lang="ru-RU" sz="44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xmlns="" id="{AEAF681D-6A80-01A4-531B-437BA9643C39}"/>
              </a:ext>
            </a:extLst>
          </p:cNvPr>
          <p:cNvSpPr txBox="1"/>
          <p:nvPr userDrawn="1"/>
        </p:nvSpPr>
        <p:spPr>
          <a:xfrm>
            <a:off x="6395086" y="3464238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08</a:t>
            </a:r>
            <a:endParaRPr lang="ru-RU" sz="44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xmlns="" id="{DCF48760-FDB6-AD7F-C6E3-A81D95454CDE}"/>
              </a:ext>
            </a:extLst>
          </p:cNvPr>
          <p:cNvSpPr txBox="1"/>
          <p:nvPr userDrawn="1"/>
        </p:nvSpPr>
        <p:spPr>
          <a:xfrm>
            <a:off x="6384982" y="2589561"/>
            <a:ext cx="1149606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4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07</a:t>
            </a:r>
            <a:endParaRPr lang="ru-RU" sz="44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109" name="Текст 24">
            <a:extLst>
              <a:ext uri="{FF2B5EF4-FFF2-40B4-BE49-F238E27FC236}">
                <a16:creationId xmlns:a16="http://schemas.microsoft.com/office/drawing/2014/main" xmlns="" id="{33696083-BA5C-6DFF-A19E-8900579237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26663" y="188976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1C6CAF18-2426-66BC-F6EC-CA99F60E79BB}"/>
              </a:ext>
            </a:extLst>
          </p:cNvPr>
          <p:cNvSpPr txBox="1"/>
          <p:nvPr userDrawn="1"/>
        </p:nvSpPr>
        <p:spPr>
          <a:xfrm>
            <a:off x="6490297" y="5213591"/>
            <a:ext cx="1060744" cy="769441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>
            <a:defPPr>
              <a:defRPr lang="ru-RU"/>
            </a:defPPr>
            <a:lvl1pPr algn="ctr">
              <a:defRPr sz="5400" spc="-150">
                <a:solidFill>
                  <a:schemeClr val="accent2"/>
                </a:solidFill>
                <a:latin typeface="+mj-lt"/>
              </a:defRPr>
            </a:lvl1pPr>
          </a:lstStyle>
          <a:p>
            <a:pPr marL="0" lvl="0" algn="ctr" defTabSz="914400" rtl="0" eaLnBrk="1" latinLnBrk="0" hangingPunct="1"/>
            <a:r>
              <a:rPr lang="en-US" sz="4400" kern="1200" spc="300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rPr>
              <a:t>10</a:t>
            </a:r>
            <a:endParaRPr lang="ru-RU" sz="4400" kern="1200" spc="300" baseline="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111" name="Текст 24">
            <a:extLst>
              <a:ext uri="{FF2B5EF4-FFF2-40B4-BE49-F238E27FC236}">
                <a16:creationId xmlns:a16="http://schemas.microsoft.com/office/drawing/2014/main" xmlns="" id="{213787AF-96BA-74FD-9CDF-7659B148E35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26663" y="275590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12" name="Текст 24">
            <a:extLst>
              <a:ext uri="{FF2B5EF4-FFF2-40B4-BE49-F238E27FC236}">
                <a16:creationId xmlns:a16="http://schemas.microsoft.com/office/drawing/2014/main" xmlns="" id="{E84B82DD-E223-4521-A0DE-D442F2C0FB0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26663" y="363220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13" name="Текст 24">
            <a:extLst>
              <a:ext uri="{FF2B5EF4-FFF2-40B4-BE49-F238E27FC236}">
                <a16:creationId xmlns:a16="http://schemas.microsoft.com/office/drawing/2014/main" xmlns="" id="{799019CC-4A8F-6D21-2495-B7B291F8801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526663" y="450850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14" name="Текст 24">
            <a:extLst>
              <a:ext uri="{FF2B5EF4-FFF2-40B4-BE49-F238E27FC236}">
                <a16:creationId xmlns:a16="http://schemas.microsoft.com/office/drawing/2014/main" xmlns="" id="{3F430777-2126-5305-8E93-F8DF4485D26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26663" y="5384803"/>
            <a:ext cx="3330914" cy="43688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</p:spTree>
    <p:extLst>
      <p:ext uri="{BB962C8B-B14F-4D97-AF65-F5344CB8AC3E}">
        <p14:creationId xmlns:p14="http://schemas.microsoft.com/office/powerpoint/2010/main" val="2102605486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4180">
          <p15:clr>
            <a:srgbClr val="FBAE40"/>
          </p15:clr>
        </p15:guide>
        <p15:guide id="3" pos="1084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210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Полилиния 105">
            <a:extLst>
              <a:ext uri="{FF2B5EF4-FFF2-40B4-BE49-F238E27FC236}">
                <a16:creationId xmlns:a16="http://schemas.microsoft.com/office/drawing/2014/main" xmlns="" id="{D7436FD7-09FE-488B-0E8F-B75B59DD743D}"/>
              </a:ext>
            </a:extLst>
          </p:cNvPr>
          <p:cNvSpPr/>
          <p:nvPr userDrawn="1"/>
        </p:nvSpPr>
        <p:spPr>
          <a:xfrm>
            <a:off x="1056903" y="1"/>
            <a:ext cx="11157321" cy="6857999"/>
          </a:xfrm>
          <a:custGeom>
            <a:avLst/>
            <a:gdLst>
              <a:gd name="connsiteX0" fmla="*/ 0 w 11135096"/>
              <a:gd name="connsiteY0" fmla="*/ 0 h 6857999"/>
              <a:gd name="connsiteX1" fmla="*/ 11135096 w 11135096"/>
              <a:gd name="connsiteY1" fmla="*/ 0 h 6857999"/>
              <a:gd name="connsiteX2" fmla="*/ 11135096 w 11135096"/>
              <a:gd name="connsiteY2" fmla="*/ 6857999 h 6857999"/>
              <a:gd name="connsiteX3" fmla="*/ 0 w 11135096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35096" h="6857999">
                <a:moveTo>
                  <a:pt x="0" y="0"/>
                </a:moveTo>
                <a:lnTo>
                  <a:pt x="11135096" y="0"/>
                </a:lnTo>
                <a:lnTo>
                  <a:pt x="1113509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xmlns="" id="{E43C8C1E-826A-9AF8-8651-D8809DAC9E94}"/>
              </a:ext>
            </a:extLst>
          </p:cNvPr>
          <p:cNvSpPr/>
          <p:nvPr userDrawn="1"/>
        </p:nvSpPr>
        <p:spPr>
          <a:xfrm>
            <a:off x="1048388" y="-1270"/>
            <a:ext cx="11157321" cy="6858000"/>
          </a:xfrm>
          <a:prstGeom prst="rect">
            <a:avLst/>
          </a:prstGeom>
          <a:gradFill>
            <a:gsLst>
              <a:gs pos="0">
                <a:schemeClr val="accent5">
                  <a:alpha val="50000"/>
                </a:schemeClr>
              </a:gs>
              <a:gs pos="50000">
                <a:schemeClr val="accent5">
                  <a:alpha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90EEFAC0-2551-80F4-3FDF-E5F34DC50B62}"/>
              </a:ext>
            </a:extLst>
          </p:cNvPr>
          <p:cNvSpPr txBox="1"/>
          <p:nvPr userDrawn="1"/>
        </p:nvSpPr>
        <p:spPr>
          <a:xfrm>
            <a:off x="6305624" y="1814955"/>
            <a:ext cx="138483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>
            <a:defPPr>
              <a:defRPr lang="ru-RU"/>
            </a:defPPr>
            <a:lvl1pPr algn="ctr">
              <a:defRPr sz="4800" spc="-15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0</a:t>
            </a:r>
            <a:r>
              <a:rPr lang="ru-RU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xmlns="" id="{651C4EDC-FE73-F44F-5A75-E18A8920783E}"/>
              </a:ext>
            </a:extLst>
          </p:cNvPr>
          <p:cNvSpPr txBox="1"/>
          <p:nvPr userDrawn="1"/>
        </p:nvSpPr>
        <p:spPr>
          <a:xfrm>
            <a:off x="6198768" y="4093892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</a:t>
            </a:r>
            <a:r>
              <a:rPr lang="ru-RU" sz="48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7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4CDC951E-833C-148F-96B4-45007561AD5A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BAF69CDD-5D82-6BA6-F735-149EAD0EC21C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3C673D5B-2218-4A80-74F3-0C314196A62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8D50F76F-3586-FE98-5DC2-E020FE385922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89528182-9BD1-208C-6F16-131A6933927F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2BBD334D-69F5-8BEA-00FD-391055254E39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37CB5E59-ECD3-693D-ACA7-71B488A609D7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277D5872-FE2A-1CAF-B3BF-02069F2C7B46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D767AE03-9747-90C5-081E-57551784C44C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DD1194F8-3B8E-B9A7-7ACD-BFBC2E73DAB5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F914B3E1-3969-3E7B-AD95-93C7EBC62E93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E4D17A73-994F-C067-E2E6-187BF1685ED9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02409D-0021-16BA-B29C-DBA391D2088B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CA4951F8-3FCD-0286-D6CF-D4A3D064C10B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3B47D819-0467-2A13-504E-54D22FAF1A19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5E6EB852-5B4F-EAF6-5D5F-2F2245FAD9E6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847423FE-0D3D-8159-0C4D-57DF5984273B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5433DE2B-E485-6CEA-75E8-C4CA28C83E3C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EAF980BF-881B-1F91-1339-61910AD6F4CA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EB1C65B-BE4F-0E02-71F8-005A4CB51A4A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E242664E-EFE9-3718-4624-08445FCBA76A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BA902DF-6088-F34E-8E54-C346AFCB53BD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47B46B4B-7698-4042-119B-4E9428F3F292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B1A9A65E-E88E-18DE-21E7-2FD20513B8EC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5A92C444-7BD0-DD98-1251-316D1BC57D2B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F79B958D-A439-C245-3684-2D6494459B78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6289DE3D-6284-2064-7919-D0392F3764A9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697D9A69-7141-9137-4D74-FD33102B97D7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8260275-310C-D483-6DC1-580E873B5ACB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7D060FE-409E-4BF5-CB26-569DA6E75EBD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73FC410C-97DE-3298-4BE4-1FB4B42DF4C3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046298A9-2695-DDE2-1486-054AD401C0AC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CF5069C1-CF96-59C1-0180-D83F31DF3372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0C44AC80-BCE1-71F3-8552-861F29F313E6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83D4A618-5B3B-F944-1854-C9D8D792A29A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F79A8031-F932-B210-C3D0-5E201E404A23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38377E0D-2C03-1A5B-FF66-F9347354C0B3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3B2E441-93AC-B146-C759-F27000D0D00C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DDD5E9B6-889E-0BF7-76EB-D84FB7584A85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3102AE54-8A11-2612-29D5-ABFA91002AF7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CBFA6D0C-6499-8127-BBF8-1F13C55875C7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97D7EDBF-66EC-EFD8-911A-A6BEBDB84CD9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DBA5EC15-21E3-4EAB-E2A7-8A6B9384DE72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DC6A2A53-ECEC-EEC4-1ECC-AE728D49A2FC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2E5C2778-55A8-5ACB-68C7-1BA64FD35EEC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E467E58-C1EB-B261-585F-37839624B02D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32C82C86-D8D3-CEFD-12F7-2C837F6A2CD1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1A4FCB6C-C9E4-C4E0-E385-46C72AE8A6DD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5521D3E8-AA92-8D2B-A4CE-5C83654EC353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EA48CD20-26BF-7F0B-182F-AC965C2D1C0D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F3EBA2E7-1C4C-CD50-2352-6551C683BA87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2979FD47-61AC-7E00-246E-A800B336E75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7B11AC13-C2AA-5467-D733-420C183235AB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C30C8518-1EDC-0299-4E19-CD44A3C499EF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AF629C21-6087-7052-5DB3-474FBD9B7D4E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C03F982E-7132-E714-7A5F-D51BCB7ABAE3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CF11ACC6-165D-1AD8-889B-5BEF3F3F0A0D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4594983F-7581-8C34-75BC-82CAB8372BEB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33D8169E-7B3A-58C9-F1CD-1B72201D015B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BD310E63-F78F-0CD3-FEDA-FC05F482666C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F03995C6-92B4-C93C-72F7-54EE131214D8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CE8FE089-79F7-13AF-CC53-AC3BF12E68A4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286AC90A-FF22-22B0-7A8C-86A6AD362A22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B1770D6E-F4A6-C06E-C7F4-B427C2FD825E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F3471B5A-2801-F79F-486A-D91994B2D227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A07824FD-5E97-6E74-3DC0-82CD0D941F96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4C40CA28-0507-59E1-516D-E043C3DD6E98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CC40A9A8-4E3E-710C-0397-1EE6C677F493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08CD1A23-C6DF-CA96-E36F-E04FAE0E3ABD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8DBFC611-6E80-F2EE-6516-7EE09F20AEFC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6BB80418-97B2-F087-CB3F-0554759FC4CC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D6C947F0-70D8-750B-DF5F-20EE577EE80D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5" name="Заголовок 1">
            <a:extLst>
              <a:ext uri="{FF2B5EF4-FFF2-40B4-BE49-F238E27FC236}">
                <a16:creationId xmlns:a16="http://schemas.microsoft.com/office/drawing/2014/main" xmlns="" id="{C9D8C87E-B59B-3985-7A1C-F985698F6F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2274" y="284950"/>
            <a:ext cx="9838081" cy="1062000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BA9DA53C-D097-167D-4964-880EB5B2C1F4}"/>
              </a:ext>
            </a:extLst>
          </p:cNvPr>
          <p:cNvSpPr txBox="1"/>
          <p:nvPr userDrawn="1"/>
        </p:nvSpPr>
        <p:spPr>
          <a:xfrm>
            <a:off x="1403772" y="1814956"/>
            <a:ext cx="138483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300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01</a:t>
            </a:r>
            <a:endParaRPr lang="ru-RU" sz="4800" spc="300" baseline="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0614E91E-09A3-6257-A7E0-5D30AC43590A}"/>
              </a:ext>
            </a:extLst>
          </p:cNvPr>
          <p:cNvSpPr txBox="1"/>
          <p:nvPr userDrawn="1"/>
        </p:nvSpPr>
        <p:spPr>
          <a:xfrm>
            <a:off x="1306599" y="5232332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04</a:t>
            </a:r>
            <a:endParaRPr lang="ru-RU" sz="48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3603A130-C906-EBB4-4D10-E044BE9A3158}"/>
              </a:ext>
            </a:extLst>
          </p:cNvPr>
          <p:cNvSpPr txBox="1"/>
          <p:nvPr userDrawn="1"/>
        </p:nvSpPr>
        <p:spPr>
          <a:xfrm>
            <a:off x="1299846" y="4093892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03</a:t>
            </a:r>
            <a:endParaRPr lang="ru-RU" sz="48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7E3296C3-D098-7D80-B8EF-C048594C7166}"/>
              </a:ext>
            </a:extLst>
          </p:cNvPr>
          <p:cNvSpPr txBox="1"/>
          <p:nvPr userDrawn="1"/>
        </p:nvSpPr>
        <p:spPr>
          <a:xfrm>
            <a:off x="1293073" y="2951168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02</a:t>
            </a:r>
            <a:endParaRPr lang="ru-RU" sz="4800" spc="-150" dirty="0">
              <a:solidFill>
                <a:schemeClr val="accent6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89" name="Текст 24">
            <a:extLst>
              <a:ext uri="{FF2B5EF4-FFF2-40B4-BE49-F238E27FC236}">
                <a16:creationId xmlns:a16="http://schemas.microsoft.com/office/drawing/2014/main" xmlns="" id="{62AB5968-6402-EEB6-346A-73705F89A4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77884" y="1868313"/>
            <a:ext cx="3420000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  <a:endParaRPr lang="en-US" dirty="0"/>
          </a:p>
        </p:txBody>
      </p:sp>
      <p:sp>
        <p:nvSpPr>
          <p:cNvPr id="101" name="Текст 24">
            <a:extLst>
              <a:ext uri="{FF2B5EF4-FFF2-40B4-BE49-F238E27FC236}">
                <a16:creationId xmlns:a16="http://schemas.microsoft.com/office/drawing/2014/main" xmlns="" id="{1F70C4F0-F123-77CC-D57A-7454AA3591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77884" y="3016952"/>
            <a:ext cx="3420000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2" name="Текст 24">
            <a:extLst>
              <a:ext uri="{FF2B5EF4-FFF2-40B4-BE49-F238E27FC236}">
                <a16:creationId xmlns:a16="http://schemas.microsoft.com/office/drawing/2014/main" xmlns="" id="{CD6ABD5D-B923-81E2-FD17-D9FDDC43CCD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77884" y="4165591"/>
            <a:ext cx="3420000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3" name="Текст 24">
            <a:extLst>
              <a:ext uri="{FF2B5EF4-FFF2-40B4-BE49-F238E27FC236}">
                <a16:creationId xmlns:a16="http://schemas.microsoft.com/office/drawing/2014/main" xmlns="" id="{1ECA2DA8-F0FB-724F-26CF-EDD61F21A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77884" y="5314230"/>
            <a:ext cx="3420000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95" name="Текст 24">
            <a:extLst>
              <a:ext uri="{FF2B5EF4-FFF2-40B4-BE49-F238E27FC236}">
                <a16:creationId xmlns:a16="http://schemas.microsoft.com/office/drawing/2014/main" xmlns="" id="{5C7AFC25-D95A-A80A-057E-E9EC02E550F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92784" y="1868313"/>
            <a:ext cx="3404749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  <a:endParaRPr lang="en-US" dirty="0"/>
          </a:p>
        </p:txBody>
      </p:sp>
      <p:sp>
        <p:nvSpPr>
          <p:cNvPr id="96" name="Текст 24">
            <a:extLst>
              <a:ext uri="{FF2B5EF4-FFF2-40B4-BE49-F238E27FC236}">
                <a16:creationId xmlns:a16="http://schemas.microsoft.com/office/drawing/2014/main" xmlns="" id="{6D8BB943-914F-9F16-FE96-D4AF09678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92784" y="3016952"/>
            <a:ext cx="3404749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97" name="Текст 24">
            <a:extLst>
              <a:ext uri="{FF2B5EF4-FFF2-40B4-BE49-F238E27FC236}">
                <a16:creationId xmlns:a16="http://schemas.microsoft.com/office/drawing/2014/main" xmlns="" id="{04DC0C29-B98C-2DCD-1437-291EBBE9DA0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92784" y="4165591"/>
            <a:ext cx="3404749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98" name="Текст 24">
            <a:extLst>
              <a:ext uri="{FF2B5EF4-FFF2-40B4-BE49-F238E27FC236}">
                <a16:creationId xmlns:a16="http://schemas.microsoft.com/office/drawing/2014/main" xmlns="" id="{6611E9FD-9DE2-E2AF-EAEA-BA9470C01D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92784" y="5314230"/>
            <a:ext cx="3404749" cy="687600"/>
          </a:xfrm>
        </p:spPr>
        <p:txBody>
          <a:bodyPr lIns="0" tIns="0" rIns="0" bIns="0" anchor="ctr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текста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xmlns="" id="{10E0D785-CF30-CFB4-BC93-2BDBC9F73708}"/>
              </a:ext>
            </a:extLst>
          </p:cNvPr>
          <p:cNvSpPr txBox="1"/>
          <p:nvPr userDrawn="1"/>
        </p:nvSpPr>
        <p:spPr>
          <a:xfrm>
            <a:off x="6212314" y="5232332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</a:t>
            </a:r>
            <a:r>
              <a:rPr lang="ru-RU" sz="48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8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5B0543E3-5540-D2EF-4716-43445030FD9E}"/>
              </a:ext>
            </a:extLst>
          </p:cNvPr>
          <p:cNvSpPr txBox="1"/>
          <p:nvPr userDrawn="1"/>
        </p:nvSpPr>
        <p:spPr>
          <a:xfrm>
            <a:off x="6216175" y="2951168"/>
            <a:ext cx="1577362" cy="830997"/>
          </a:xfrm>
          <a:prstGeom prst="rect">
            <a:avLst/>
          </a:prstGeom>
          <a:noFill/>
        </p:spPr>
        <p:txBody>
          <a:bodyPr wrap="square" lIns="90000" rtlCol="0" anchor="ctr" anchorCtr="1">
            <a:spAutoFit/>
          </a:bodyPr>
          <a:lstStyle/>
          <a:p>
            <a:pPr algn="ctr"/>
            <a:r>
              <a:rPr lang="en-US" sz="48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0</a:t>
            </a:r>
            <a:r>
              <a:rPr lang="ru-RU" sz="4800" spc="-150" dirty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824339983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4180">
          <p15:clr>
            <a:srgbClr val="FBAE40"/>
          </p15:clr>
        </p15:guide>
        <p15:guide id="3" pos="1084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210">
          <p15:clr>
            <a:srgbClr val="FBAE40"/>
          </p15:clr>
        </p15:guide>
        <p15:guide id="6" orient="horz" pos="406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4CDC951E-833C-148F-96B4-45007561AD5A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BAF69CDD-5D82-6BA6-F735-149EAD0EC21C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3C673D5B-2218-4A80-74F3-0C314196A62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8D50F76F-3586-FE98-5DC2-E020FE385922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89528182-9BD1-208C-6F16-131A6933927F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2BBD334D-69F5-8BEA-00FD-391055254E39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37CB5E59-ECD3-693D-ACA7-71B488A609D7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277D5872-FE2A-1CAF-B3BF-02069F2C7B46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D767AE03-9747-90C5-081E-57551784C44C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DD1194F8-3B8E-B9A7-7ACD-BFBC2E73DAB5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F914B3E1-3969-3E7B-AD95-93C7EBC62E93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E4D17A73-994F-C067-E2E6-187BF1685ED9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02409D-0021-16BA-B29C-DBA391D2088B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CA4951F8-3FCD-0286-D6CF-D4A3D064C10B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3B47D819-0467-2A13-504E-54D22FAF1A19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5E6EB852-5B4F-EAF6-5D5F-2F2245FAD9E6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847423FE-0D3D-8159-0C4D-57DF5984273B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5433DE2B-E485-6CEA-75E8-C4CA28C83E3C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EAF980BF-881B-1F91-1339-61910AD6F4CA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EB1C65B-BE4F-0E02-71F8-005A4CB51A4A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E242664E-EFE9-3718-4624-08445FCBA76A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BA902DF-6088-F34E-8E54-C346AFCB53BD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47B46B4B-7698-4042-119B-4E9428F3F292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B1A9A65E-E88E-18DE-21E7-2FD20513B8EC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5A92C444-7BD0-DD98-1251-316D1BC57D2B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F79B958D-A439-C245-3684-2D6494459B78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6289DE3D-6284-2064-7919-D0392F3764A9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697D9A69-7141-9137-4D74-FD33102B97D7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8260275-310C-D483-6DC1-580E873B5ACB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7D060FE-409E-4BF5-CB26-569DA6E75EBD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73FC410C-97DE-3298-4BE4-1FB4B42DF4C3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046298A9-2695-DDE2-1486-054AD401C0AC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CF5069C1-CF96-59C1-0180-D83F31DF3372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0C44AC80-BCE1-71F3-8552-861F29F313E6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83D4A618-5B3B-F944-1854-C9D8D792A29A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F79A8031-F932-B210-C3D0-5E201E404A23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38377E0D-2C03-1A5B-FF66-F9347354C0B3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3B2E441-93AC-B146-C759-F27000D0D00C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DDD5E9B6-889E-0BF7-76EB-D84FB7584A85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3102AE54-8A11-2612-29D5-ABFA91002AF7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CBFA6D0C-6499-8127-BBF8-1F13C55875C7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97D7EDBF-66EC-EFD8-911A-A6BEBDB84CD9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DBA5EC15-21E3-4EAB-E2A7-8A6B9384DE72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DC6A2A53-ECEC-EEC4-1ECC-AE728D49A2FC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2E5C2778-55A8-5ACB-68C7-1BA64FD35EEC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E467E58-C1EB-B261-585F-37839624B02D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32C82C86-D8D3-CEFD-12F7-2C837F6A2CD1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1A4FCB6C-C9E4-C4E0-E385-46C72AE8A6DD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5521D3E8-AA92-8D2B-A4CE-5C83654EC353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EA48CD20-26BF-7F0B-182F-AC965C2D1C0D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F3EBA2E7-1C4C-CD50-2352-6551C683BA87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2979FD47-61AC-7E00-246E-A800B336E75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7B11AC13-C2AA-5467-D733-420C183235AB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C30C8518-1EDC-0299-4E19-CD44A3C499EF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AF629C21-6087-7052-5DB3-474FBD9B7D4E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C03F982E-7132-E714-7A5F-D51BCB7ABAE3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CF11ACC6-165D-1AD8-889B-5BEF3F3F0A0D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4594983F-7581-8C34-75BC-82CAB8372BEB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33D8169E-7B3A-58C9-F1CD-1B72201D015B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BD310E63-F78F-0CD3-FEDA-FC05F482666C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F03995C6-92B4-C93C-72F7-54EE131214D8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CE8FE089-79F7-13AF-CC53-AC3BF12E68A4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286AC90A-FF22-22B0-7A8C-86A6AD362A22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B1770D6E-F4A6-C06E-C7F4-B427C2FD825E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F3471B5A-2801-F79F-486A-D91994B2D227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A07824FD-5E97-6E74-3DC0-82CD0D941F96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4C40CA28-0507-59E1-516D-E043C3DD6E98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CC40A9A8-4E3E-710C-0397-1EE6C677F493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08CD1A23-C6DF-CA96-E36F-E04FAE0E3ABD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8DBFC611-6E80-F2EE-6516-7EE09F20AEFC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6BB80418-97B2-F087-CB3F-0554759FC4CC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D6C947F0-70D8-750B-DF5F-20EE577EE80D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99" name="Заголовок 1">
            <a:extLst>
              <a:ext uri="{FF2B5EF4-FFF2-40B4-BE49-F238E27FC236}">
                <a16:creationId xmlns:a16="http://schemas.microsoft.com/office/drawing/2014/main" xmlns="" id="{16BEAE78-02D9-5686-31DB-F618D13BA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641" y="226234"/>
            <a:ext cx="9837738" cy="584775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xmlns="" id="{492AEEEE-BC58-FCE1-C204-561041ED9107}"/>
              </a:ext>
            </a:extLst>
          </p:cNvPr>
          <p:cNvSpPr/>
          <p:nvPr userDrawn="1"/>
        </p:nvSpPr>
        <p:spPr>
          <a:xfrm>
            <a:off x="1745408" y="1869126"/>
            <a:ext cx="2443113" cy="584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6" name="Прямоугольник 105">
            <a:extLst>
              <a:ext uri="{FF2B5EF4-FFF2-40B4-BE49-F238E27FC236}">
                <a16:creationId xmlns:a16="http://schemas.microsoft.com/office/drawing/2014/main" xmlns="" id="{FA1A8975-B058-BB07-8988-765641A62BD6}"/>
              </a:ext>
            </a:extLst>
          </p:cNvPr>
          <p:cNvSpPr/>
          <p:nvPr userDrawn="1"/>
        </p:nvSpPr>
        <p:spPr>
          <a:xfrm>
            <a:off x="4190875" y="1869126"/>
            <a:ext cx="2443113" cy="584775"/>
          </a:xfrm>
          <a:prstGeom prst="rect">
            <a:avLst/>
          </a:prstGeom>
          <a:solidFill>
            <a:srgbClr val="F062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7" name="Прямоугольник 106">
            <a:extLst>
              <a:ext uri="{FF2B5EF4-FFF2-40B4-BE49-F238E27FC236}">
                <a16:creationId xmlns:a16="http://schemas.microsoft.com/office/drawing/2014/main" xmlns="" id="{5F02C9D8-8A36-F903-AB9F-E39FC0BF14AA}"/>
              </a:ext>
            </a:extLst>
          </p:cNvPr>
          <p:cNvSpPr/>
          <p:nvPr userDrawn="1"/>
        </p:nvSpPr>
        <p:spPr>
          <a:xfrm>
            <a:off x="6633988" y="1869126"/>
            <a:ext cx="2443113" cy="58477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8" name="Прямоугольник 107">
            <a:extLst>
              <a:ext uri="{FF2B5EF4-FFF2-40B4-BE49-F238E27FC236}">
                <a16:creationId xmlns:a16="http://schemas.microsoft.com/office/drawing/2014/main" xmlns="" id="{403C6A2B-CE2F-CD86-456C-CBF05734A4EB}"/>
              </a:ext>
            </a:extLst>
          </p:cNvPr>
          <p:cNvSpPr/>
          <p:nvPr userDrawn="1"/>
        </p:nvSpPr>
        <p:spPr>
          <a:xfrm>
            <a:off x="9077101" y="1869126"/>
            <a:ext cx="2443113" cy="5847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9" name="Текст 24">
            <a:extLst>
              <a:ext uri="{FF2B5EF4-FFF2-40B4-BE49-F238E27FC236}">
                <a16:creationId xmlns:a16="http://schemas.microsoft.com/office/drawing/2014/main" xmlns="" id="{ED590FE2-2C0E-F1A3-2C12-82928B3A42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42444" y="1869126"/>
            <a:ext cx="2443113" cy="584775"/>
          </a:xfrm>
        </p:spPr>
        <p:txBody>
          <a:bodyPr lIns="0" tIns="0" rIns="0" bIns="0" anchor="ctr" anchorCtr="1">
            <a:noAutofit/>
          </a:bodyPr>
          <a:lstStyle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11" name="Текст 24">
            <a:extLst>
              <a:ext uri="{FF2B5EF4-FFF2-40B4-BE49-F238E27FC236}">
                <a16:creationId xmlns:a16="http://schemas.microsoft.com/office/drawing/2014/main" xmlns="" id="{5273DD62-E97D-E935-6023-79F3B47DD50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93638" y="1869125"/>
            <a:ext cx="2443113" cy="584775"/>
          </a:xfrm>
        </p:spPr>
        <p:txBody>
          <a:bodyPr lIns="0" tIns="0" rIns="0" bIns="0" anchor="ctr" anchorCtr="1">
            <a:noAutofit/>
          </a:bodyPr>
          <a:lstStyle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13" name="Текст 24">
            <a:extLst>
              <a:ext uri="{FF2B5EF4-FFF2-40B4-BE49-F238E27FC236}">
                <a16:creationId xmlns:a16="http://schemas.microsoft.com/office/drawing/2014/main" xmlns="" id="{829095FB-41F4-EF0D-401A-9A07C6B7A8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51517" y="1869125"/>
            <a:ext cx="2422822" cy="584775"/>
          </a:xfrm>
        </p:spPr>
        <p:txBody>
          <a:bodyPr lIns="0" tIns="0" rIns="0" bIns="0" anchor="ctr" anchorCtr="1">
            <a:noAutofit/>
          </a:bodyPr>
          <a:lstStyle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15" name="Текст 24">
            <a:extLst>
              <a:ext uri="{FF2B5EF4-FFF2-40B4-BE49-F238E27FC236}">
                <a16:creationId xmlns:a16="http://schemas.microsoft.com/office/drawing/2014/main" xmlns="" id="{2839A4FD-7F6C-9FDC-1465-B3440337B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89106" y="1869125"/>
            <a:ext cx="2425584" cy="584775"/>
          </a:xfrm>
        </p:spPr>
        <p:txBody>
          <a:bodyPr lIns="0" tIns="0" rIns="0" bIns="0" anchor="ctr" anchorCtr="1">
            <a:noAutofit/>
          </a:bodyPr>
          <a:lstStyle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19" name="Текст 24">
            <a:extLst>
              <a:ext uri="{FF2B5EF4-FFF2-40B4-BE49-F238E27FC236}">
                <a16:creationId xmlns:a16="http://schemas.microsoft.com/office/drawing/2014/main" xmlns="" id="{99DBB67C-ACD4-629B-B83D-87BC37D495F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49805" y="3626833"/>
            <a:ext cx="1980608" cy="166516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0" name="Текст 24">
            <a:extLst>
              <a:ext uri="{FF2B5EF4-FFF2-40B4-BE49-F238E27FC236}">
                <a16:creationId xmlns:a16="http://schemas.microsoft.com/office/drawing/2014/main" xmlns="" id="{EDBB57A4-6E7F-DE4E-B45E-FFADDD4169B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49804" y="3036199"/>
            <a:ext cx="1980610" cy="392801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21" name="Текст 24">
            <a:extLst>
              <a:ext uri="{FF2B5EF4-FFF2-40B4-BE49-F238E27FC236}">
                <a16:creationId xmlns:a16="http://schemas.microsoft.com/office/drawing/2014/main" xmlns="" id="{BC303A74-E859-EFBC-B16C-92C686472C1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198034" y="4425032"/>
            <a:ext cx="1979864" cy="166516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2" name="Текст 24">
            <a:extLst>
              <a:ext uri="{FF2B5EF4-FFF2-40B4-BE49-F238E27FC236}">
                <a16:creationId xmlns:a16="http://schemas.microsoft.com/office/drawing/2014/main" xmlns="" id="{17E39157-9328-4749-9109-7E3BD8180F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8033" y="3834398"/>
            <a:ext cx="1979864" cy="392801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27" name="Текст 24">
            <a:extLst>
              <a:ext uri="{FF2B5EF4-FFF2-40B4-BE49-F238E27FC236}">
                <a16:creationId xmlns:a16="http://schemas.microsoft.com/office/drawing/2014/main" xmlns="" id="{BED809AB-BFF9-6A8C-462D-87179F5315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55914" y="3626833"/>
            <a:ext cx="1979864" cy="166516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8" name="Текст 24">
            <a:extLst>
              <a:ext uri="{FF2B5EF4-FFF2-40B4-BE49-F238E27FC236}">
                <a16:creationId xmlns:a16="http://schemas.microsoft.com/office/drawing/2014/main" xmlns="" id="{EA439770-6BD3-4992-5978-13FBFEBE30B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55913" y="3036199"/>
            <a:ext cx="1979864" cy="392801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29" name="Текст 24">
            <a:extLst>
              <a:ext uri="{FF2B5EF4-FFF2-40B4-BE49-F238E27FC236}">
                <a16:creationId xmlns:a16="http://schemas.microsoft.com/office/drawing/2014/main" xmlns="" id="{36320C18-FD98-B496-3EFE-FE7FE8E01AF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91814" y="4425032"/>
            <a:ext cx="1979864" cy="166516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0" name="Текст 24">
            <a:extLst>
              <a:ext uri="{FF2B5EF4-FFF2-40B4-BE49-F238E27FC236}">
                <a16:creationId xmlns:a16="http://schemas.microsoft.com/office/drawing/2014/main" xmlns="" id="{99D0410A-45CB-8D96-7A8A-8A2260C869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91813" y="3834398"/>
            <a:ext cx="1979864" cy="392801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cxnSp>
        <p:nvCxnSpPr>
          <p:cNvPr id="79" name="Прямая соединительная линия 78">
            <a:extLst>
              <a:ext uri="{FF2B5EF4-FFF2-40B4-BE49-F238E27FC236}">
                <a16:creationId xmlns:a16="http://schemas.microsoft.com/office/drawing/2014/main" xmlns="" id="{8A8BAD46-CC66-0BC3-BEB8-A9251A0A2C29}"/>
              </a:ext>
            </a:extLst>
          </p:cNvPr>
          <p:cNvCxnSpPr>
            <a:cxnSpLocks/>
          </p:cNvCxnSpPr>
          <p:nvPr userDrawn="1"/>
        </p:nvCxnSpPr>
        <p:spPr>
          <a:xfrm>
            <a:off x="1746840" y="2488223"/>
            <a:ext cx="0" cy="54358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Прямая соединительная линия 130">
            <a:extLst>
              <a:ext uri="{FF2B5EF4-FFF2-40B4-BE49-F238E27FC236}">
                <a16:creationId xmlns:a16="http://schemas.microsoft.com/office/drawing/2014/main" xmlns="" id="{ED89711D-E795-2D13-D7F1-8FE61647B04F}"/>
              </a:ext>
            </a:extLst>
          </p:cNvPr>
          <p:cNvCxnSpPr>
            <a:cxnSpLocks/>
          </p:cNvCxnSpPr>
          <p:nvPr userDrawn="1"/>
        </p:nvCxnSpPr>
        <p:spPr>
          <a:xfrm>
            <a:off x="6653084" y="2488223"/>
            <a:ext cx="0" cy="54358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Прямая соединительная линия 131">
            <a:extLst>
              <a:ext uri="{FF2B5EF4-FFF2-40B4-BE49-F238E27FC236}">
                <a16:creationId xmlns:a16="http://schemas.microsoft.com/office/drawing/2014/main" xmlns="" id="{FCA85121-C3D9-45F6-4A55-D031D12ABC9A}"/>
              </a:ext>
            </a:extLst>
          </p:cNvPr>
          <p:cNvCxnSpPr>
            <a:cxnSpLocks/>
          </p:cNvCxnSpPr>
          <p:nvPr userDrawn="1"/>
        </p:nvCxnSpPr>
        <p:spPr>
          <a:xfrm>
            <a:off x="4193637" y="2488223"/>
            <a:ext cx="0" cy="134617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Прямая соединительная линия 133">
            <a:extLst>
              <a:ext uri="{FF2B5EF4-FFF2-40B4-BE49-F238E27FC236}">
                <a16:creationId xmlns:a16="http://schemas.microsoft.com/office/drawing/2014/main" xmlns="" id="{EEC95F0D-A9BC-4697-D362-426F0B1A42C8}"/>
              </a:ext>
            </a:extLst>
          </p:cNvPr>
          <p:cNvCxnSpPr>
            <a:cxnSpLocks/>
          </p:cNvCxnSpPr>
          <p:nvPr userDrawn="1"/>
        </p:nvCxnSpPr>
        <p:spPr>
          <a:xfrm>
            <a:off x="9087234" y="2488223"/>
            <a:ext cx="0" cy="134617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730168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1084" userDrawn="1">
          <p15:clr>
            <a:srgbClr val="FBAE40"/>
          </p15:clr>
        </p15:guide>
        <p15:guide id="4" pos="726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9286FDBD-1E3F-1197-C0E5-F3E7F41F1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641" y="226234"/>
            <a:ext cx="9837738" cy="584775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4" name="Текст 24">
            <a:extLst>
              <a:ext uri="{FF2B5EF4-FFF2-40B4-BE49-F238E27FC236}">
                <a16:creationId xmlns:a16="http://schemas.microsoft.com/office/drawing/2014/main" xmlns="" id="{0F5588C9-8A1D-E9FF-CA35-2AAF75C1D13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09169" y="1147760"/>
            <a:ext cx="9810750" cy="80002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xmlns="" id="{D0BBD3CA-E0F9-D43E-2EA1-22656CD50D4C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xmlns="" id="{D4FE1C78-B3C6-F129-A916-CB7546DA42EA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xmlns="" id="{B997CF64-39AB-7549-1542-F77735C46B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2DD5D020-D02A-0B95-8DFE-D93F03DD8CF3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667E0398-0457-B5F8-10D1-94B0D934719C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BD48517-33A7-3F24-32F4-26F9BD578FFD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99EA4BCB-0C97-1620-CAF2-4003BABC80D5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046755D8-B2A7-9D1C-8312-FDADB73BBB8D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CB46FA9-4B79-3C21-1311-01C3FA14AB2D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CC3E2707-8E16-7B17-5769-5021E7EF7813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869B73-F158-69F7-402B-C1EA97F6A7C1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09AF6B9A-6B7A-ECDE-C771-2D40CEC7B1F1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E27DBE8F-1C1F-1685-E3B6-9E001E2E42AE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76809DDB-2BFA-F292-31B2-E686CF161432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E643D984-0111-F0F7-2A35-C85DAED82A9C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09FBFD1F-4C4B-0572-9230-B7FEC9E53A1A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F1ED2BD1-C651-6DDA-6D98-A5D6BCA69330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78F1FD8-86BD-6067-1FC8-F4FD734D0699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1EB413EF-A44A-59EF-C02A-09C94985CBB1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E0974D99-A667-BAE5-B3EF-159C29F78905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3DF7D971-1698-4080-ED94-EB26B9BC5F8C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4E621095-C2AC-C17A-0CC8-0722E2D0FB4F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FD6546EB-AB9D-F711-7FC8-0669E2E83944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7616FDCF-0A4D-63F0-E348-D45FA82A6E67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752570B0-F3D6-DFF0-6979-0758B028FFA7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80337F09-1888-6001-8215-97AB2241631C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1066CDB-50E2-3BBF-5517-BB1D19790BB3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76A0B96A-21B3-EA92-6D0B-7AB545178293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0A53EC88-79F9-FAB4-8D01-D8464835AC62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C276D8BE-502B-764D-502D-90F1B0FEF936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825724FC-6F6A-A785-4365-FE5870FF29EF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AB53F505-F9E6-1C29-D3E1-D41E57F57FD6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9CAA241A-C44C-88BB-9D02-FDF44D1360D3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6E64B090-52B0-6A67-49FB-83C8ACBD22AD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5DA0E174-4F20-FC7F-F1CE-F36EB9B472A1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AA7653C-64D3-1B08-47E1-D1DDCB7F99BF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C0E092C1-B1FA-558C-EBD5-0CA341E2F5B0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604CD3D1-C57E-013B-9EDA-20FAE420B3FA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AC1DDF71-390E-7772-BD2D-8993D0CF9A81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F64FFB33-83A0-F4B7-0525-0F041A8FE85F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49E4A831-6156-6C24-C97F-16337BEA245F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E9CAFDD1-86E3-A0AA-8980-3CAAD7EEBB7E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1A7372E4-A40B-5BE9-E598-0E21944EB61D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6FDD68E-C66A-372B-C8F3-9640D7193C57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25395DE9-580A-02AB-C384-ADEC2670E49F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002DA839-50E2-5D08-F9BB-7211F98C1BB0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E350B046-8A0D-1D3B-A916-1B0E7FDF1588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B5ECECD0-DC99-72DD-9415-B4AEC0CF9E0F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090EA489-48FB-5A82-C46A-F092ABE625C6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DAE93483-DF44-C751-2C49-F8EDF1F45979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8A6BC8C8-2D68-B63A-BB94-041B0B3377E8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F2C5AA5D-4DA8-8B19-BECF-35B5004BAD9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CB326679-1701-268A-6895-2A31C9196CF2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E518FF41-A910-123B-651C-660E6D22CA21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65B968A-4BDA-C7B5-9729-DE40A374E786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2D93E8F0-ED2A-FEC5-299F-7D67E1394D5D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7E379232-2925-4AD2-0549-358C099DED60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81DE93D9-20C7-F72E-9363-CAEF44A3FBE1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CBE16582-C4BE-9D07-A74D-A9BF32A30272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1226E1EE-4754-DA8F-2617-5DD698BFF9A9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D0DBCE4C-C457-7242-52D9-7243B6533830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9762BE30-2B1E-F41C-D32C-158722B65FAE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6FB2B859-0B6F-AA87-2873-8B725D176420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B97AB66-C94C-433A-FE8D-68DDBA12E075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F8DB0C2F-3903-4E25-C57B-740D02FE13A5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C00F189-4D5E-B71B-7666-8DE691003F03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660486B-92E0-31A9-EF29-358AA874E2F6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928D402E-14CA-3B56-9E43-0396F3FFCB4C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7ACE194A-1968-C728-9FDA-F4612CA03BCA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1F27AE0E-15DA-62FC-C0EE-578EDDFF3C4E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C4A369E5-4E6E-9ABA-8782-528AE9DA6F30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C9B44835-51C9-417E-2D5C-11D5D8562406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8" name="Диаграмма 77">
            <a:extLst>
              <a:ext uri="{FF2B5EF4-FFF2-40B4-BE49-F238E27FC236}">
                <a16:creationId xmlns:a16="http://schemas.microsoft.com/office/drawing/2014/main" xmlns="" id="{F779AA1F-B3DA-3385-8394-D097C82B9E2E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722438" y="2280692"/>
            <a:ext cx="9798050" cy="4156278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диаграммы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2707288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7265" userDrawn="1">
          <p15:clr>
            <a:srgbClr val="FBAE40"/>
          </p15:clr>
        </p15:guide>
        <p15:guide id="3" pos="4180" userDrawn="1">
          <p15:clr>
            <a:srgbClr val="FBAE40"/>
          </p15:clr>
        </p15:guide>
        <p15:guide id="4" pos="108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xmlns="" id="{D0BBD3CA-E0F9-D43E-2EA1-22656CD50D4C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xmlns="" id="{D4FE1C78-B3C6-F129-A916-CB7546DA42EA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xmlns="" id="{B997CF64-39AB-7549-1542-F77735C46B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2DD5D020-D02A-0B95-8DFE-D93F03DD8CF3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667E0398-0457-B5F8-10D1-94B0D934719C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BD48517-33A7-3F24-32F4-26F9BD578FFD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99EA4BCB-0C97-1620-CAF2-4003BABC80D5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046755D8-B2A7-9D1C-8312-FDADB73BBB8D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CB46FA9-4B79-3C21-1311-01C3FA14AB2D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CC3E2707-8E16-7B17-5769-5021E7EF7813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869B73-F158-69F7-402B-C1EA97F6A7C1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09AF6B9A-6B7A-ECDE-C771-2D40CEC7B1F1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E27DBE8F-1C1F-1685-E3B6-9E001E2E42AE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76809DDB-2BFA-F292-31B2-E686CF161432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E643D984-0111-F0F7-2A35-C85DAED82A9C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09FBFD1F-4C4B-0572-9230-B7FEC9E53A1A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F1ED2BD1-C651-6DDA-6D98-A5D6BCA69330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78F1FD8-86BD-6067-1FC8-F4FD734D0699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1EB413EF-A44A-59EF-C02A-09C94985CBB1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E0974D99-A667-BAE5-B3EF-159C29F78905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3DF7D971-1698-4080-ED94-EB26B9BC5F8C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4E621095-C2AC-C17A-0CC8-0722E2D0FB4F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FD6546EB-AB9D-F711-7FC8-0669E2E83944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7616FDCF-0A4D-63F0-E348-D45FA82A6E67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752570B0-F3D6-DFF0-6979-0758B028FFA7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80337F09-1888-6001-8215-97AB2241631C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1066CDB-50E2-3BBF-5517-BB1D19790BB3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76A0B96A-21B3-EA92-6D0B-7AB545178293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0A53EC88-79F9-FAB4-8D01-D8464835AC62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C276D8BE-502B-764D-502D-90F1B0FEF936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825724FC-6F6A-A785-4365-FE5870FF29EF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AB53F505-F9E6-1C29-D3E1-D41E57F57FD6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9CAA241A-C44C-88BB-9D02-FDF44D1360D3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6E64B090-52B0-6A67-49FB-83C8ACBD22AD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5DA0E174-4F20-FC7F-F1CE-F36EB9B472A1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AA7653C-64D3-1B08-47E1-D1DDCB7F99BF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C0E092C1-B1FA-558C-EBD5-0CA341E2F5B0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604CD3D1-C57E-013B-9EDA-20FAE420B3FA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AC1DDF71-390E-7772-BD2D-8993D0CF9A81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F64FFB33-83A0-F4B7-0525-0F041A8FE85F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49E4A831-6156-6C24-C97F-16337BEA245F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E9CAFDD1-86E3-A0AA-8980-3CAAD7EEBB7E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1A7372E4-A40B-5BE9-E598-0E21944EB61D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6FDD68E-C66A-372B-C8F3-9640D7193C57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25395DE9-580A-02AB-C384-ADEC2670E49F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002DA839-50E2-5D08-F9BB-7211F98C1BB0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E350B046-8A0D-1D3B-A916-1B0E7FDF1588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B5ECECD0-DC99-72DD-9415-B4AEC0CF9E0F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090EA489-48FB-5A82-C46A-F092ABE625C6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DAE93483-DF44-C751-2C49-F8EDF1F45979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8A6BC8C8-2D68-B63A-BB94-041B0B3377E8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F2C5AA5D-4DA8-8B19-BECF-35B5004BAD9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CB326679-1701-268A-6895-2A31C9196CF2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E518FF41-A910-123B-651C-660E6D22CA21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65B968A-4BDA-C7B5-9729-DE40A374E786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2D93E8F0-ED2A-FEC5-299F-7D67E1394D5D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7E379232-2925-4AD2-0549-358C099DED60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81DE93D9-20C7-F72E-9363-CAEF44A3FBE1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CBE16582-C4BE-9D07-A74D-A9BF32A30272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1226E1EE-4754-DA8F-2617-5DD698BFF9A9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D0DBCE4C-C457-7242-52D9-7243B6533830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9762BE30-2B1E-F41C-D32C-158722B65FAE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6FB2B859-0B6F-AA87-2873-8B725D176420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B97AB66-C94C-433A-FE8D-68DDBA12E075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F8DB0C2F-3903-4E25-C57B-740D02FE13A5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C00F189-4D5E-B71B-7666-8DE691003F03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660486B-92E0-31A9-EF29-358AA874E2F6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928D402E-14CA-3B56-9E43-0396F3FFCB4C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7ACE194A-1968-C728-9FDA-F4612CA03BCA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1F27AE0E-15DA-62FC-C0EE-578EDDFF3C4E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C4A369E5-4E6E-9ABA-8782-528AE9DA6F30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C9B44835-51C9-417E-2D5C-11D5D8562406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8" name="Диаграмма 77">
            <a:extLst>
              <a:ext uri="{FF2B5EF4-FFF2-40B4-BE49-F238E27FC236}">
                <a16:creationId xmlns:a16="http://schemas.microsoft.com/office/drawing/2014/main" xmlns="" id="{F779AA1F-B3DA-3385-8394-D097C82B9E2E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635750" y="1670021"/>
            <a:ext cx="4884738" cy="4766949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диаграммы</a:t>
            </a:r>
            <a:endParaRPr lang="ru-RU" dirty="0"/>
          </a:p>
        </p:txBody>
      </p:sp>
      <p:sp>
        <p:nvSpPr>
          <p:cNvPr id="80" name="Заголовок 1">
            <a:extLst>
              <a:ext uri="{FF2B5EF4-FFF2-40B4-BE49-F238E27FC236}">
                <a16:creationId xmlns:a16="http://schemas.microsoft.com/office/drawing/2014/main" xmlns="" id="{909F6A40-CEBD-A5DB-3F2D-84EA35586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5456" y="284950"/>
            <a:ext cx="4400544" cy="1064407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/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81" name="Текст 24">
            <a:extLst>
              <a:ext uri="{FF2B5EF4-FFF2-40B4-BE49-F238E27FC236}">
                <a16:creationId xmlns:a16="http://schemas.microsoft.com/office/drawing/2014/main" xmlns="" id="{0C97AA06-CD87-D0D7-F39A-7A8C7E5451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0850" y="1670021"/>
            <a:ext cx="4388471" cy="976926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2" name="Текст 24">
            <a:extLst>
              <a:ext uri="{FF2B5EF4-FFF2-40B4-BE49-F238E27FC236}">
                <a16:creationId xmlns:a16="http://schemas.microsoft.com/office/drawing/2014/main" xmlns="" id="{A21DD8C0-D442-DEF9-355A-B9A9686BA4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22438" y="3400442"/>
            <a:ext cx="2006604" cy="244571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3" name="Текст 24">
            <a:extLst>
              <a:ext uri="{FF2B5EF4-FFF2-40B4-BE49-F238E27FC236}">
                <a16:creationId xmlns:a16="http://schemas.microsoft.com/office/drawing/2014/main" xmlns="" id="{C644B807-161F-2351-1A0A-0321B692CD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071932" y="3400442"/>
            <a:ext cx="2006604" cy="244571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38540545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7265" userDrawn="1">
          <p15:clr>
            <a:srgbClr val="FBAE40"/>
          </p15:clr>
        </p15:guide>
        <p15:guide id="3" pos="4180" userDrawn="1">
          <p15:clr>
            <a:srgbClr val="FBAE40"/>
          </p15:clr>
        </p15:guide>
        <p15:guide id="4" pos="108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xmlns="" id="{D0BBD3CA-E0F9-D43E-2EA1-22656CD50D4C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xmlns="" id="{D4FE1C78-B3C6-F129-A916-CB7546DA42EA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xmlns="" id="{B997CF64-39AB-7549-1542-F77735C46B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2DD5D020-D02A-0B95-8DFE-D93F03DD8CF3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667E0398-0457-B5F8-10D1-94B0D934719C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BD48517-33A7-3F24-32F4-26F9BD578FFD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99EA4BCB-0C97-1620-CAF2-4003BABC80D5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046755D8-B2A7-9D1C-8312-FDADB73BBB8D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CB46FA9-4B79-3C21-1311-01C3FA14AB2D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CC3E2707-8E16-7B17-5769-5021E7EF7813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869B73-F158-69F7-402B-C1EA97F6A7C1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09AF6B9A-6B7A-ECDE-C771-2D40CEC7B1F1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E27DBE8F-1C1F-1685-E3B6-9E001E2E42AE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76809DDB-2BFA-F292-31B2-E686CF161432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E643D984-0111-F0F7-2A35-C85DAED82A9C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09FBFD1F-4C4B-0572-9230-B7FEC9E53A1A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F1ED2BD1-C651-6DDA-6D98-A5D6BCA69330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78F1FD8-86BD-6067-1FC8-F4FD734D0699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1EB413EF-A44A-59EF-C02A-09C94985CBB1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E0974D99-A667-BAE5-B3EF-159C29F78905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3DF7D971-1698-4080-ED94-EB26B9BC5F8C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4E621095-C2AC-C17A-0CC8-0722E2D0FB4F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FD6546EB-AB9D-F711-7FC8-0669E2E83944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7616FDCF-0A4D-63F0-E348-D45FA82A6E67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752570B0-F3D6-DFF0-6979-0758B028FFA7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80337F09-1888-6001-8215-97AB2241631C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1066CDB-50E2-3BBF-5517-BB1D19790BB3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76A0B96A-21B3-EA92-6D0B-7AB545178293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0A53EC88-79F9-FAB4-8D01-D8464835AC62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C276D8BE-502B-764D-502D-90F1B0FEF936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825724FC-6F6A-A785-4365-FE5870FF29EF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AB53F505-F9E6-1C29-D3E1-D41E57F57FD6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9CAA241A-C44C-88BB-9D02-FDF44D1360D3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6E64B090-52B0-6A67-49FB-83C8ACBD22AD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5DA0E174-4F20-FC7F-F1CE-F36EB9B472A1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AA7653C-64D3-1B08-47E1-D1DDCB7F99BF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C0E092C1-B1FA-558C-EBD5-0CA341E2F5B0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604CD3D1-C57E-013B-9EDA-20FAE420B3FA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AC1DDF71-390E-7772-BD2D-8993D0CF9A81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F64FFB33-83A0-F4B7-0525-0F041A8FE85F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49E4A831-6156-6C24-C97F-16337BEA245F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E9CAFDD1-86E3-A0AA-8980-3CAAD7EEBB7E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1A7372E4-A40B-5BE9-E598-0E21944EB61D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6FDD68E-C66A-372B-C8F3-9640D7193C57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25395DE9-580A-02AB-C384-ADEC2670E49F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002DA839-50E2-5D08-F9BB-7211F98C1BB0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E350B046-8A0D-1D3B-A916-1B0E7FDF1588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B5ECECD0-DC99-72DD-9415-B4AEC0CF9E0F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090EA489-48FB-5A82-C46A-F092ABE625C6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DAE93483-DF44-C751-2C49-F8EDF1F45979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8A6BC8C8-2D68-B63A-BB94-041B0B3377E8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F2C5AA5D-4DA8-8B19-BECF-35B5004BAD9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CB326679-1701-268A-6895-2A31C9196CF2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E518FF41-A910-123B-651C-660E6D22CA21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65B968A-4BDA-C7B5-9729-DE40A374E786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2D93E8F0-ED2A-FEC5-299F-7D67E1394D5D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7E379232-2925-4AD2-0549-358C099DED60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81DE93D9-20C7-F72E-9363-CAEF44A3FBE1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CBE16582-C4BE-9D07-A74D-A9BF32A30272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1226E1EE-4754-DA8F-2617-5DD698BFF9A9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D0DBCE4C-C457-7242-52D9-7243B6533830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9762BE30-2B1E-F41C-D32C-158722B65FAE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6FB2B859-0B6F-AA87-2873-8B725D176420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B97AB66-C94C-433A-FE8D-68DDBA12E075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F8DB0C2F-3903-4E25-C57B-740D02FE13A5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C00F189-4D5E-B71B-7666-8DE691003F03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660486B-92E0-31A9-EF29-358AA874E2F6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928D402E-14CA-3B56-9E43-0396F3FFCB4C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7ACE194A-1968-C728-9FDA-F4612CA03BCA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1F27AE0E-15DA-62FC-C0EE-578EDDFF3C4E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C4A369E5-4E6E-9ABA-8782-528AE9DA6F30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C9B44835-51C9-417E-2D5C-11D5D8562406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8" name="Диаграмма 77">
            <a:extLst>
              <a:ext uri="{FF2B5EF4-FFF2-40B4-BE49-F238E27FC236}">
                <a16:creationId xmlns:a16="http://schemas.microsoft.com/office/drawing/2014/main" xmlns="" id="{F779AA1F-B3DA-3385-8394-D097C82B9E2E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751012" y="1708484"/>
            <a:ext cx="4884738" cy="4728486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диаграммы</a:t>
            </a:r>
            <a:endParaRPr lang="ru-RU" dirty="0"/>
          </a:p>
        </p:txBody>
      </p:sp>
      <p:sp>
        <p:nvSpPr>
          <p:cNvPr id="80" name="Заголовок 1">
            <a:extLst>
              <a:ext uri="{FF2B5EF4-FFF2-40B4-BE49-F238E27FC236}">
                <a16:creationId xmlns:a16="http://schemas.microsoft.com/office/drawing/2014/main" xmlns="" id="{909F6A40-CEBD-A5DB-3F2D-84EA35586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4797" y="284950"/>
            <a:ext cx="4400544" cy="1064407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/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81" name="Текст 24">
            <a:extLst>
              <a:ext uri="{FF2B5EF4-FFF2-40B4-BE49-F238E27FC236}">
                <a16:creationId xmlns:a16="http://schemas.microsoft.com/office/drawing/2014/main" xmlns="" id="{0C97AA06-CD87-D0D7-F39A-7A8C7E5451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30191" y="2112472"/>
            <a:ext cx="4388471" cy="976926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9" name="Текст 24">
            <a:extLst>
              <a:ext uri="{FF2B5EF4-FFF2-40B4-BE49-F238E27FC236}">
                <a16:creationId xmlns:a16="http://schemas.microsoft.com/office/drawing/2014/main" xmlns="" id="{AF19CD83-28DF-DC56-D800-1189F6872AE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30191" y="3882278"/>
            <a:ext cx="4388471" cy="976926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452637271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7265" userDrawn="1">
          <p15:clr>
            <a:srgbClr val="FBAE40"/>
          </p15:clr>
        </p15:guide>
        <p15:guide id="3" pos="4180" userDrawn="1">
          <p15:clr>
            <a:srgbClr val="FBAE40"/>
          </p15:clr>
        </p15:guide>
        <p15:guide id="4" pos="108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EDB88C8-03FA-FC76-45ED-B3B0E86D4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641" y="226234"/>
            <a:ext cx="9837738" cy="58477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EFDE214E-5CC0-46A1-7918-AE492F094888}"/>
              </a:ext>
            </a:extLst>
          </p:cNvPr>
          <p:cNvSpPr/>
          <p:nvPr userDrawn="1"/>
        </p:nvSpPr>
        <p:spPr>
          <a:xfrm>
            <a:off x="2015882" y="2284484"/>
            <a:ext cx="4352630" cy="416593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0EDC1293-1EBA-E313-E8CF-03B2F9713BCF}"/>
              </a:ext>
            </a:extLst>
          </p:cNvPr>
          <p:cNvSpPr/>
          <p:nvPr userDrawn="1"/>
        </p:nvSpPr>
        <p:spPr>
          <a:xfrm>
            <a:off x="2530670" y="2284750"/>
            <a:ext cx="3316704" cy="4849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Текст 24">
            <a:extLst>
              <a:ext uri="{FF2B5EF4-FFF2-40B4-BE49-F238E27FC236}">
                <a16:creationId xmlns:a16="http://schemas.microsoft.com/office/drawing/2014/main" xmlns="" id="{580B6701-96E8-359A-3D10-7CA7556E6A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37307" y="2284750"/>
            <a:ext cx="3309781" cy="484951"/>
          </a:xfrm>
        </p:spPr>
        <p:txBody>
          <a:bodyPr lIns="0" tIns="0" rIns="0" bIns="0" anchor="ctr" anchorCtr="1">
            <a:noAutofit/>
          </a:bodyPr>
          <a:lstStyle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xmlns="" id="{9AD90E2B-FC13-EA00-24AD-5D808A40BD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323227" y="2989488"/>
            <a:ext cx="3737940" cy="3150906"/>
          </a:xfrm>
        </p:spPr>
        <p:txBody>
          <a:bodyPr wrap="square"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/>
            </a:lvl2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Текст 24">
            <a:extLst>
              <a:ext uri="{FF2B5EF4-FFF2-40B4-BE49-F238E27FC236}">
                <a16:creationId xmlns:a16="http://schemas.microsoft.com/office/drawing/2014/main" xmlns="" id="{37956E23-F986-B582-0C7E-7B1C73BE43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09169" y="1147760"/>
            <a:ext cx="9810750" cy="80002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162" name="Группа 161">
            <a:extLst>
              <a:ext uri="{FF2B5EF4-FFF2-40B4-BE49-F238E27FC236}">
                <a16:creationId xmlns:a16="http://schemas.microsoft.com/office/drawing/2014/main" xmlns="" id="{6C432922-1B8E-1030-5015-251F9EB65732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163" name="Прямоугольник 162">
              <a:extLst>
                <a:ext uri="{FF2B5EF4-FFF2-40B4-BE49-F238E27FC236}">
                  <a16:creationId xmlns:a16="http://schemas.microsoft.com/office/drawing/2014/main" xmlns="" id="{07551EE7-C8F6-2EF3-F0BF-15DDD23A56A5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64" name="Рисунок 163">
              <a:extLst>
                <a:ext uri="{FF2B5EF4-FFF2-40B4-BE49-F238E27FC236}">
                  <a16:creationId xmlns:a16="http://schemas.microsoft.com/office/drawing/2014/main" xmlns="" id="{74FB0920-6D98-AC15-EA88-76F59D1E1B6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165" name="Группа 164">
              <a:extLst>
                <a:ext uri="{FF2B5EF4-FFF2-40B4-BE49-F238E27FC236}">
                  <a16:creationId xmlns:a16="http://schemas.microsoft.com/office/drawing/2014/main" xmlns="" id="{B57BCA71-A82A-0833-C340-04755D3D3552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166" name="Полилиния 165">
                <a:extLst>
                  <a:ext uri="{FF2B5EF4-FFF2-40B4-BE49-F238E27FC236}">
                    <a16:creationId xmlns:a16="http://schemas.microsoft.com/office/drawing/2014/main" xmlns="" id="{BAC31DA3-1BB2-7C2D-D624-F684232DC599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7" name="Полилиния 166">
                <a:extLst>
                  <a:ext uri="{FF2B5EF4-FFF2-40B4-BE49-F238E27FC236}">
                    <a16:creationId xmlns:a16="http://schemas.microsoft.com/office/drawing/2014/main" xmlns="" id="{724C6628-E29D-E434-708C-BE65B7785EF2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8" name="Полилиния 167">
                <a:extLst>
                  <a:ext uri="{FF2B5EF4-FFF2-40B4-BE49-F238E27FC236}">
                    <a16:creationId xmlns:a16="http://schemas.microsoft.com/office/drawing/2014/main" xmlns="" id="{DD0DFAD3-CE49-528C-19F7-38DE851E66A3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9" name="Полилиния 168">
                <a:extLst>
                  <a:ext uri="{FF2B5EF4-FFF2-40B4-BE49-F238E27FC236}">
                    <a16:creationId xmlns:a16="http://schemas.microsoft.com/office/drawing/2014/main" xmlns="" id="{D994CC87-F5CC-F03A-CE43-DB3DFB836DFE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0" name="Полилиния 169">
                <a:extLst>
                  <a:ext uri="{FF2B5EF4-FFF2-40B4-BE49-F238E27FC236}">
                    <a16:creationId xmlns:a16="http://schemas.microsoft.com/office/drawing/2014/main" xmlns="" id="{65267F4B-2B86-7451-CCA1-5E695D86C66C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1" name="Полилиния 170">
                <a:extLst>
                  <a:ext uri="{FF2B5EF4-FFF2-40B4-BE49-F238E27FC236}">
                    <a16:creationId xmlns:a16="http://schemas.microsoft.com/office/drawing/2014/main" xmlns="" id="{FEBE37DC-2CCE-4EC2-A326-B9C87000A069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2" name="Полилиния 171">
                <a:extLst>
                  <a:ext uri="{FF2B5EF4-FFF2-40B4-BE49-F238E27FC236}">
                    <a16:creationId xmlns:a16="http://schemas.microsoft.com/office/drawing/2014/main" xmlns="" id="{5CAD63BA-86A3-6299-A797-FE2BEF6C1DFA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3" name="Полилиния 172">
                <a:extLst>
                  <a:ext uri="{FF2B5EF4-FFF2-40B4-BE49-F238E27FC236}">
                    <a16:creationId xmlns:a16="http://schemas.microsoft.com/office/drawing/2014/main" xmlns="" id="{E3347D76-56C8-6A60-FDC3-D73C96BAE597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4" name="Полилиния 173">
                <a:extLst>
                  <a:ext uri="{FF2B5EF4-FFF2-40B4-BE49-F238E27FC236}">
                    <a16:creationId xmlns:a16="http://schemas.microsoft.com/office/drawing/2014/main" xmlns="" id="{A4DA91CB-B386-C8EC-BDEF-776736E52545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5" name="Полилиния 174">
                <a:extLst>
                  <a:ext uri="{FF2B5EF4-FFF2-40B4-BE49-F238E27FC236}">
                    <a16:creationId xmlns:a16="http://schemas.microsoft.com/office/drawing/2014/main" xmlns="" id="{30BF85AB-1959-90B7-16D2-D94CE90BED25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6" name="Полилиния 175">
                <a:extLst>
                  <a:ext uri="{FF2B5EF4-FFF2-40B4-BE49-F238E27FC236}">
                    <a16:creationId xmlns:a16="http://schemas.microsoft.com/office/drawing/2014/main" xmlns="" id="{8F8031B3-A397-4470-EEB5-27A4A1F12F25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7" name="Полилиния 176">
                <a:extLst>
                  <a:ext uri="{FF2B5EF4-FFF2-40B4-BE49-F238E27FC236}">
                    <a16:creationId xmlns:a16="http://schemas.microsoft.com/office/drawing/2014/main" xmlns="" id="{23F12001-78B5-B165-C709-80AC4239F85B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8" name="Полилиния 177">
                <a:extLst>
                  <a:ext uri="{FF2B5EF4-FFF2-40B4-BE49-F238E27FC236}">
                    <a16:creationId xmlns:a16="http://schemas.microsoft.com/office/drawing/2014/main" xmlns="" id="{6DA43740-D1CC-E8B7-BB65-E6D8E544642E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9" name="Полилиния 178">
                <a:extLst>
                  <a:ext uri="{FF2B5EF4-FFF2-40B4-BE49-F238E27FC236}">
                    <a16:creationId xmlns:a16="http://schemas.microsoft.com/office/drawing/2014/main" xmlns="" id="{39522965-5EAF-E96B-89EF-1AD310FB7CC0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0" name="Полилиния 179">
                <a:extLst>
                  <a:ext uri="{FF2B5EF4-FFF2-40B4-BE49-F238E27FC236}">
                    <a16:creationId xmlns:a16="http://schemas.microsoft.com/office/drawing/2014/main" xmlns="" id="{445E8CEA-0101-764C-3A44-5C232357B08C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1" name="Полилиния 180">
                <a:extLst>
                  <a:ext uri="{FF2B5EF4-FFF2-40B4-BE49-F238E27FC236}">
                    <a16:creationId xmlns:a16="http://schemas.microsoft.com/office/drawing/2014/main" xmlns="" id="{9779194B-8AE4-B903-0166-7A109A38397C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2" name="Полилиния 181">
                <a:extLst>
                  <a:ext uri="{FF2B5EF4-FFF2-40B4-BE49-F238E27FC236}">
                    <a16:creationId xmlns:a16="http://schemas.microsoft.com/office/drawing/2014/main" xmlns="" id="{385BB300-E081-CAAB-67E3-EAD7E58D739D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3" name="Полилиния 182">
                <a:extLst>
                  <a:ext uri="{FF2B5EF4-FFF2-40B4-BE49-F238E27FC236}">
                    <a16:creationId xmlns:a16="http://schemas.microsoft.com/office/drawing/2014/main" xmlns="" id="{94846784-6815-426B-519E-8BC6CA6FC7FB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4" name="Полилиния 183">
                <a:extLst>
                  <a:ext uri="{FF2B5EF4-FFF2-40B4-BE49-F238E27FC236}">
                    <a16:creationId xmlns:a16="http://schemas.microsoft.com/office/drawing/2014/main" xmlns="" id="{536298A5-BF2E-5BF3-2905-45C5C4F8C03C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5" name="Полилиния 184">
                <a:extLst>
                  <a:ext uri="{FF2B5EF4-FFF2-40B4-BE49-F238E27FC236}">
                    <a16:creationId xmlns:a16="http://schemas.microsoft.com/office/drawing/2014/main" xmlns="" id="{D6A80EB0-772A-71A4-76F2-894290F908D5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6" name="Полилиния 185">
                <a:extLst>
                  <a:ext uri="{FF2B5EF4-FFF2-40B4-BE49-F238E27FC236}">
                    <a16:creationId xmlns:a16="http://schemas.microsoft.com/office/drawing/2014/main" xmlns="" id="{00BE4DAC-8BE1-E5C0-FA86-E206AA1F9571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7" name="Полилиния 186">
                <a:extLst>
                  <a:ext uri="{FF2B5EF4-FFF2-40B4-BE49-F238E27FC236}">
                    <a16:creationId xmlns:a16="http://schemas.microsoft.com/office/drawing/2014/main" xmlns="" id="{C39CCA3E-A41B-EB50-A604-91A3C2BBA388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8" name="Полилиния 187">
                <a:extLst>
                  <a:ext uri="{FF2B5EF4-FFF2-40B4-BE49-F238E27FC236}">
                    <a16:creationId xmlns:a16="http://schemas.microsoft.com/office/drawing/2014/main" xmlns="" id="{B53DC965-EA8D-678C-CC76-F8F68C00DAA1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9" name="Полилиния 188">
                <a:extLst>
                  <a:ext uri="{FF2B5EF4-FFF2-40B4-BE49-F238E27FC236}">
                    <a16:creationId xmlns:a16="http://schemas.microsoft.com/office/drawing/2014/main" xmlns="" id="{00E85283-18DA-9852-B833-05B7D126AE06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0" name="Полилиния 189">
                <a:extLst>
                  <a:ext uri="{FF2B5EF4-FFF2-40B4-BE49-F238E27FC236}">
                    <a16:creationId xmlns:a16="http://schemas.microsoft.com/office/drawing/2014/main" xmlns="" id="{D08D4F95-2F94-5D54-51AB-D601C90C0C9C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1" name="Полилиния 190">
                <a:extLst>
                  <a:ext uri="{FF2B5EF4-FFF2-40B4-BE49-F238E27FC236}">
                    <a16:creationId xmlns:a16="http://schemas.microsoft.com/office/drawing/2014/main" xmlns="" id="{EBEE41A9-F877-486D-8FF1-35A6739CA7AF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2" name="Полилиния 191">
                <a:extLst>
                  <a:ext uri="{FF2B5EF4-FFF2-40B4-BE49-F238E27FC236}">
                    <a16:creationId xmlns:a16="http://schemas.microsoft.com/office/drawing/2014/main" xmlns="" id="{399AA143-35A2-A842-F45F-D5BDD55769CB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3" name="Полилиния 192">
                <a:extLst>
                  <a:ext uri="{FF2B5EF4-FFF2-40B4-BE49-F238E27FC236}">
                    <a16:creationId xmlns:a16="http://schemas.microsoft.com/office/drawing/2014/main" xmlns="" id="{0A5C3378-08CF-017A-C804-6E042A414F4A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4" name="Полилиния 193">
                <a:extLst>
                  <a:ext uri="{FF2B5EF4-FFF2-40B4-BE49-F238E27FC236}">
                    <a16:creationId xmlns:a16="http://schemas.microsoft.com/office/drawing/2014/main" xmlns="" id="{2A538F3C-FC84-D9B7-8832-A62EB9F190D8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5" name="Полилиния 194">
                <a:extLst>
                  <a:ext uri="{FF2B5EF4-FFF2-40B4-BE49-F238E27FC236}">
                    <a16:creationId xmlns:a16="http://schemas.microsoft.com/office/drawing/2014/main" xmlns="" id="{402F821C-4222-F606-4673-BD8620F940E0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6" name="Полилиния 195">
                <a:extLst>
                  <a:ext uri="{FF2B5EF4-FFF2-40B4-BE49-F238E27FC236}">
                    <a16:creationId xmlns:a16="http://schemas.microsoft.com/office/drawing/2014/main" xmlns="" id="{562C20C9-4076-B659-3157-3E8A4052E5AA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7" name="Полилиния 196">
                <a:extLst>
                  <a:ext uri="{FF2B5EF4-FFF2-40B4-BE49-F238E27FC236}">
                    <a16:creationId xmlns:a16="http://schemas.microsoft.com/office/drawing/2014/main" xmlns="" id="{96DB85AF-C782-659B-4001-89BB3967F100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8" name="Полилиния 197">
                <a:extLst>
                  <a:ext uri="{FF2B5EF4-FFF2-40B4-BE49-F238E27FC236}">
                    <a16:creationId xmlns:a16="http://schemas.microsoft.com/office/drawing/2014/main" xmlns="" id="{A629F5BF-6B12-E614-340D-32EB7FAF431C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9" name="Полилиния 198">
                <a:extLst>
                  <a:ext uri="{FF2B5EF4-FFF2-40B4-BE49-F238E27FC236}">
                    <a16:creationId xmlns:a16="http://schemas.microsoft.com/office/drawing/2014/main" xmlns="" id="{22AB1486-1041-2831-817F-C86BC3E2ABAD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0" name="Полилиния 199">
                <a:extLst>
                  <a:ext uri="{FF2B5EF4-FFF2-40B4-BE49-F238E27FC236}">
                    <a16:creationId xmlns:a16="http://schemas.microsoft.com/office/drawing/2014/main" xmlns="" id="{5E580761-6227-D11A-619C-2A6119C2E4CC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1" name="Полилиния 200">
                <a:extLst>
                  <a:ext uri="{FF2B5EF4-FFF2-40B4-BE49-F238E27FC236}">
                    <a16:creationId xmlns:a16="http://schemas.microsoft.com/office/drawing/2014/main" xmlns="" id="{BE62087B-2241-C3DC-9B13-567A9C56DF60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2" name="Полилиния 201">
                <a:extLst>
                  <a:ext uri="{FF2B5EF4-FFF2-40B4-BE49-F238E27FC236}">
                    <a16:creationId xmlns:a16="http://schemas.microsoft.com/office/drawing/2014/main" xmlns="" id="{996A60EB-88E0-3141-5025-5CA6F18609AA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3" name="Полилиния 202">
                <a:extLst>
                  <a:ext uri="{FF2B5EF4-FFF2-40B4-BE49-F238E27FC236}">
                    <a16:creationId xmlns:a16="http://schemas.microsoft.com/office/drawing/2014/main" xmlns="" id="{345B9A23-91B0-6AAA-26B3-F5CAC894DFF7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4" name="Полилиния 203">
                <a:extLst>
                  <a:ext uri="{FF2B5EF4-FFF2-40B4-BE49-F238E27FC236}">
                    <a16:creationId xmlns:a16="http://schemas.microsoft.com/office/drawing/2014/main" xmlns="" id="{B677CB5C-F1E1-FD82-79EF-1DBEF4406DF9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5" name="Полилиния 204">
                <a:extLst>
                  <a:ext uri="{FF2B5EF4-FFF2-40B4-BE49-F238E27FC236}">
                    <a16:creationId xmlns:a16="http://schemas.microsoft.com/office/drawing/2014/main" xmlns="" id="{C5863E7E-8DE3-F86B-5033-43A8D901E8D5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6" name="Полилиния 205">
                <a:extLst>
                  <a:ext uri="{FF2B5EF4-FFF2-40B4-BE49-F238E27FC236}">
                    <a16:creationId xmlns:a16="http://schemas.microsoft.com/office/drawing/2014/main" xmlns="" id="{78789D7A-5AED-D031-D3B6-F19127F090A9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7" name="Полилиния 206">
                <a:extLst>
                  <a:ext uri="{FF2B5EF4-FFF2-40B4-BE49-F238E27FC236}">
                    <a16:creationId xmlns:a16="http://schemas.microsoft.com/office/drawing/2014/main" xmlns="" id="{2EDD1FE3-27A5-1489-9FDF-71FFE714B549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8" name="Полилиния 207">
                <a:extLst>
                  <a:ext uri="{FF2B5EF4-FFF2-40B4-BE49-F238E27FC236}">
                    <a16:creationId xmlns:a16="http://schemas.microsoft.com/office/drawing/2014/main" xmlns="" id="{F418B9D1-8039-4EC5-C9C4-AB070F2B7FDD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9" name="Полилиния 208">
                <a:extLst>
                  <a:ext uri="{FF2B5EF4-FFF2-40B4-BE49-F238E27FC236}">
                    <a16:creationId xmlns:a16="http://schemas.microsoft.com/office/drawing/2014/main" xmlns="" id="{DF982BED-99DF-C88C-29BA-37B3077589C0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0" name="Полилиния 209">
                <a:extLst>
                  <a:ext uri="{FF2B5EF4-FFF2-40B4-BE49-F238E27FC236}">
                    <a16:creationId xmlns:a16="http://schemas.microsoft.com/office/drawing/2014/main" xmlns="" id="{3D42967D-AB75-17EE-A9B4-40FF71F9ED9A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1" name="Полилиния 210">
                <a:extLst>
                  <a:ext uri="{FF2B5EF4-FFF2-40B4-BE49-F238E27FC236}">
                    <a16:creationId xmlns:a16="http://schemas.microsoft.com/office/drawing/2014/main" xmlns="" id="{532DCA8B-DFD5-06CE-3E02-2281460431E7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2" name="Полилиния 211">
                <a:extLst>
                  <a:ext uri="{FF2B5EF4-FFF2-40B4-BE49-F238E27FC236}">
                    <a16:creationId xmlns:a16="http://schemas.microsoft.com/office/drawing/2014/main" xmlns="" id="{D28F90C4-1046-D1C3-8D51-6DB5C775AA41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3" name="Полилиния 212">
                <a:extLst>
                  <a:ext uri="{FF2B5EF4-FFF2-40B4-BE49-F238E27FC236}">
                    <a16:creationId xmlns:a16="http://schemas.microsoft.com/office/drawing/2014/main" xmlns="" id="{522EC4EF-7733-2684-7363-C2523F7D5DDE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4" name="Полилиния 213">
                <a:extLst>
                  <a:ext uri="{FF2B5EF4-FFF2-40B4-BE49-F238E27FC236}">
                    <a16:creationId xmlns:a16="http://schemas.microsoft.com/office/drawing/2014/main" xmlns="" id="{8D723C56-84AA-973B-C38B-F20562662B03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5" name="Полилиния 214">
                <a:extLst>
                  <a:ext uri="{FF2B5EF4-FFF2-40B4-BE49-F238E27FC236}">
                    <a16:creationId xmlns:a16="http://schemas.microsoft.com/office/drawing/2014/main" xmlns="" id="{0359E897-CFC5-AD3D-6A59-4AA10A3D243F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6" name="Полилиния 215">
                <a:extLst>
                  <a:ext uri="{FF2B5EF4-FFF2-40B4-BE49-F238E27FC236}">
                    <a16:creationId xmlns:a16="http://schemas.microsoft.com/office/drawing/2014/main" xmlns="" id="{5AA240FF-C65D-0AC3-AE50-ED4AADBC0B00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7" name="Полилиния 216">
                <a:extLst>
                  <a:ext uri="{FF2B5EF4-FFF2-40B4-BE49-F238E27FC236}">
                    <a16:creationId xmlns:a16="http://schemas.microsoft.com/office/drawing/2014/main" xmlns="" id="{D89E83F9-479E-0925-43C7-4EF531CD8521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8" name="Полилиния 217">
                <a:extLst>
                  <a:ext uri="{FF2B5EF4-FFF2-40B4-BE49-F238E27FC236}">
                    <a16:creationId xmlns:a16="http://schemas.microsoft.com/office/drawing/2014/main" xmlns="" id="{AEA3152E-5095-FC6E-971C-A4378C47B599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9" name="Полилиния 218">
                <a:extLst>
                  <a:ext uri="{FF2B5EF4-FFF2-40B4-BE49-F238E27FC236}">
                    <a16:creationId xmlns:a16="http://schemas.microsoft.com/office/drawing/2014/main" xmlns="" id="{701FA609-C242-61B7-103E-405DBEE2140F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0" name="Полилиния 219">
                <a:extLst>
                  <a:ext uri="{FF2B5EF4-FFF2-40B4-BE49-F238E27FC236}">
                    <a16:creationId xmlns:a16="http://schemas.microsoft.com/office/drawing/2014/main" xmlns="" id="{B60D87B9-33FE-41EC-589B-95E590FD5918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1" name="Полилиния 220">
                <a:extLst>
                  <a:ext uri="{FF2B5EF4-FFF2-40B4-BE49-F238E27FC236}">
                    <a16:creationId xmlns:a16="http://schemas.microsoft.com/office/drawing/2014/main" xmlns="" id="{03BB26F1-8ABA-CCF0-A940-D95924271EC1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2" name="Полилиния 221">
                <a:extLst>
                  <a:ext uri="{FF2B5EF4-FFF2-40B4-BE49-F238E27FC236}">
                    <a16:creationId xmlns:a16="http://schemas.microsoft.com/office/drawing/2014/main" xmlns="" id="{A60A5124-F6A6-0041-888C-24ED7487E148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3" name="Полилиния 222">
                <a:extLst>
                  <a:ext uri="{FF2B5EF4-FFF2-40B4-BE49-F238E27FC236}">
                    <a16:creationId xmlns:a16="http://schemas.microsoft.com/office/drawing/2014/main" xmlns="" id="{DFE19AD5-CA4A-8F1A-F157-70F9BEBB09B6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4" name="Полилиния 223">
                <a:extLst>
                  <a:ext uri="{FF2B5EF4-FFF2-40B4-BE49-F238E27FC236}">
                    <a16:creationId xmlns:a16="http://schemas.microsoft.com/office/drawing/2014/main" xmlns="" id="{F1D291A3-B27F-336E-40DB-519273CFE28D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5" name="Полилиния 224">
                <a:extLst>
                  <a:ext uri="{FF2B5EF4-FFF2-40B4-BE49-F238E27FC236}">
                    <a16:creationId xmlns:a16="http://schemas.microsoft.com/office/drawing/2014/main" xmlns="" id="{3487B9ED-59A1-3EFE-6790-7F44849FB672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6" name="Полилиния 225">
                <a:extLst>
                  <a:ext uri="{FF2B5EF4-FFF2-40B4-BE49-F238E27FC236}">
                    <a16:creationId xmlns:a16="http://schemas.microsoft.com/office/drawing/2014/main" xmlns="" id="{FFE3495C-F937-AA20-27B7-0AC3F5112AC5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7" name="Полилиния 226">
                <a:extLst>
                  <a:ext uri="{FF2B5EF4-FFF2-40B4-BE49-F238E27FC236}">
                    <a16:creationId xmlns:a16="http://schemas.microsoft.com/office/drawing/2014/main" xmlns="" id="{E17510F0-A299-0F31-30D7-FAA0A60332CA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8" name="Полилиния 227">
                <a:extLst>
                  <a:ext uri="{FF2B5EF4-FFF2-40B4-BE49-F238E27FC236}">
                    <a16:creationId xmlns:a16="http://schemas.microsoft.com/office/drawing/2014/main" xmlns="" id="{D9CB9ABE-2D64-A7BB-0E1C-4A9DA98E90F2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9" name="Полилиния 228">
                <a:extLst>
                  <a:ext uri="{FF2B5EF4-FFF2-40B4-BE49-F238E27FC236}">
                    <a16:creationId xmlns:a16="http://schemas.microsoft.com/office/drawing/2014/main" xmlns="" id="{20C4A8E5-D2E7-71DB-A4E7-63FAE7C55281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0" name="Полилиния 229">
                <a:extLst>
                  <a:ext uri="{FF2B5EF4-FFF2-40B4-BE49-F238E27FC236}">
                    <a16:creationId xmlns:a16="http://schemas.microsoft.com/office/drawing/2014/main" xmlns="" id="{8539E3F9-937F-B391-095B-62165BD54A50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1" name="Полилиния 230">
                <a:extLst>
                  <a:ext uri="{FF2B5EF4-FFF2-40B4-BE49-F238E27FC236}">
                    <a16:creationId xmlns:a16="http://schemas.microsoft.com/office/drawing/2014/main" xmlns="" id="{26C38290-29A5-C8BD-1C4F-DBB59D386D01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2" name="Полилиния 231">
                <a:extLst>
                  <a:ext uri="{FF2B5EF4-FFF2-40B4-BE49-F238E27FC236}">
                    <a16:creationId xmlns:a16="http://schemas.microsoft.com/office/drawing/2014/main" xmlns="" id="{549EC023-6A85-AA2E-F6CE-4DF8E60F9C5B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3" name="Полилиния 232">
                <a:extLst>
                  <a:ext uri="{FF2B5EF4-FFF2-40B4-BE49-F238E27FC236}">
                    <a16:creationId xmlns:a16="http://schemas.microsoft.com/office/drawing/2014/main" xmlns="" id="{3C4C0DFD-9FA0-ADCD-D398-4DA3763BC449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235" name="Прямоугольник 234">
            <a:extLst>
              <a:ext uri="{FF2B5EF4-FFF2-40B4-BE49-F238E27FC236}">
                <a16:creationId xmlns:a16="http://schemas.microsoft.com/office/drawing/2014/main" xmlns="" id="{AD6FC3DE-FF01-180D-ED66-EF27307DC69A}"/>
              </a:ext>
            </a:extLst>
          </p:cNvPr>
          <p:cNvSpPr/>
          <p:nvPr userDrawn="1"/>
        </p:nvSpPr>
        <p:spPr>
          <a:xfrm>
            <a:off x="6882371" y="2291271"/>
            <a:ext cx="4352630" cy="416191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6" name="Прямоугольник 235">
            <a:extLst>
              <a:ext uri="{FF2B5EF4-FFF2-40B4-BE49-F238E27FC236}">
                <a16:creationId xmlns:a16="http://schemas.microsoft.com/office/drawing/2014/main" xmlns="" id="{12A3BDF9-45DB-CF39-B6CB-E62831A5D45B}"/>
              </a:ext>
            </a:extLst>
          </p:cNvPr>
          <p:cNvSpPr/>
          <p:nvPr userDrawn="1"/>
        </p:nvSpPr>
        <p:spPr>
          <a:xfrm>
            <a:off x="7400334" y="2291536"/>
            <a:ext cx="3316704" cy="4849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7" name="Текст 24">
            <a:extLst>
              <a:ext uri="{FF2B5EF4-FFF2-40B4-BE49-F238E27FC236}">
                <a16:creationId xmlns:a16="http://schemas.microsoft.com/office/drawing/2014/main" xmlns="" id="{4BF239EF-9E66-6CA3-6B4D-7738E449AA1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03796" y="2291536"/>
            <a:ext cx="3309781" cy="484951"/>
          </a:xfrm>
        </p:spPr>
        <p:txBody>
          <a:bodyPr lIns="0" tIns="0" rIns="0" bIns="0" anchor="ctr" anchorCtr="1">
            <a:noAutofit/>
          </a:bodyPr>
          <a:lstStyle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46" name="Текст 13">
            <a:extLst>
              <a:ext uri="{FF2B5EF4-FFF2-40B4-BE49-F238E27FC236}">
                <a16:creationId xmlns:a16="http://schemas.microsoft.com/office/drawing/2014/main" xmlns="" id="{1F7143F7-0A33-FE59-AE32-5533B3B0CA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91833" y="2989488"/>
            <a:ext cx="3737940" cy="3150906"/>
          </a:xfrm>
        </p:spPr>
        <p:txBody>
          <a:bodyPr wrap="square"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/>
            </a:lvl2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9023967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orient="horz" pos="4065" userDrawn="1">
          <p15:clr>
            <a:srgbClr val="FBAE40"/>
          </p15:clr>
        </p15:guide>
        <p15:guide id="4" orient="horz" pos="210" userDrawn="1">
          <p15:clr>
            <a:srgbClr val="FBAE40"/>
          </p15:clr>
        </p15:guide>
        <p15:guide id="5" pos="1084" userDrawn="1">
          <p15:clr>
            <a:srgbClr val="FBAE40"/>
          </p15:clr>
        </p15:guide>
        <p15:guide id="6" pos="7265" userDrawn="1">
          <p15:clr>
            <a:srgbClr val="FBAE40"/>
          </p15:clr>
        </p15:guide>
        <p15:guide id="7" orient="horz" pos="75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Таблица 85">
            <a:extLst>
              <a:ext uri="{FF2B5EF4-FFF2-40B4-BE49-F238E27FC236}">
                <a16:creationId xmlns:a16="http://schemas.microsoft.com/office/drawing/2014/main" xmlns="" id="{8E27E336-2671-3A9C-0FA8-A170C7419086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722438" y="2284534"/>
            <a:ext cx="9810750" cy="4168653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таблицы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xmlns="" id="{D0BBD3CA-E0F9-D43E-2EA1-22656CD50D4C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xmlns="" id="{D4FE1C78-B3C6-F129-A916-CB7546DA42EA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xmlns="" id="{B997CF64-39AB-7549-1542-F77735C46B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2DD5D020-D02A-0B95-8DFE-D93F03DD8CF3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667E0398-0457-B5F8-10D1-94B0D934719C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BD48517-33A7-3F24-32F4-26F9BD578FFD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99EA4BCB-0C97-1620-CAF2-4003BABC80D5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046755D8-B2A7-9D1C-8312-FDADB73BBB8D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CB46FA9-4B79-3C21-1311-01C3FA14AB2D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CC3E2707-8E16-7B17-5769-5021E7EF7813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869B73-F158-69F7-402B-C1EA97F6A7C1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09AF6B9A-6B7A-ECDE-C771-2D40CEC7B1F1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E27DBE8F-1C1F-1685-E3B6-9E001E2E42AE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76809DDB-2BFA-F292-31B2-E686CF161432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E643D984-0111-F0F7-2A35-C85DAED82A9C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09FBFD1F-4C4B-0572-9230-B7FEC9E53A1A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F1ED2BD1-C651-6DDA-6D98-A5D6BCA69330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78F1FD8-86BD-6067-1FC8-F4FD734D0699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1EB413EF-A44A-59EF-C02A-09C94985CBB1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E0974D99-A667-BAE5-B3EF-159C29F78905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3DF7D971-1698-4080-ED94-EB26B9BC5F8C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4E621095-C2AC-C17A-0CC8-0722E2D0FB4F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FD6546EB-AB9D-F711-7FC8-0669E2E83944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7616FDCF-0A4D-63F0-E348-D45FA82A6E67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752570B0-F3D6-DFF0-6979-0758B028FFA7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80337F09-1888-6001-8215-97AB2241631C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1066CDB-50E2-3BBF-5517-BB1D19790BB3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76A0B96A-21B3-EA92-6D0B-7AB545178293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0A53EC88-79F9-FAB4-8D01-D8464835AC62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C276D8BE-502B-764D-502D-90F1B0FEF936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825724FC-6F6A-A785-4365-FE5870FF29EF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AB53F505-F9E6-1C29-D3E1-D41E57F57FD6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9CAA241A-C44C-88BB-9D02-FDF44D1360D3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6E64B090-52B0-6A67-49FB-83C8ACBD22AD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5DA0E174-4F20-FC7F-F1CE-F36EB9B472A1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AA7653C-64D3-1B08-47E1-D1DDCB7F99BF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C0E092C1-B1FA-558C-EBD5-0CA341E2F5B0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604CD3D1-C57E-013B-9EDA-20FAE420B3FA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AC1DDF71-390E-7772-BD2D-8993D0CF9A81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F64FFB33-83A0-F4B7-0525-0F041A8FE85F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49E4A831-6156-6C24-C97F-16337BEA245F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E9CAFDD1-86E3-A0AA-8980-3CAAD7EEBB7E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1A7372E4-A40B-5BE9-E598-0E21944EB61D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6FDD68E-C66A-372B-C8F3-9640D7193C57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25395DE9-580A-02AB-C384-ADEC2670E49F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002DA839-50E2-5D08-F9BB-7211F98C1BB0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E350B046-8A0D-1D3B-A916-1B0E7FDF1588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B5ECECD0-DC99-72DD-9415-B4AEC0CF9E0F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090EA489-48FB-5A82-C46A-F092ABE625C6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DAE93483-DF44-C751-2C49-F8EDF1F45979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8A6BC8C8-2D68-B63A-BB94-041B0B3377E8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F2C5AA5D-4DA8-8B19-BECF-35B5004BAD9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CB326679-1701-268A-6895-2A31C9196CF2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E518FF41-A910-123B-651C-660E6D22CA21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65B968A-4BDA-C7B5-9729-DE40A374E786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2D93E8F0-ED2A-FEC5-299F-7D67E1394D5D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7E379232-2925-4AD2-0549-358C099DED60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81DE93D9-20C7-F72E-9363-CAEF44A3FBE1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CBE16582-C4BE-9D07-A74D-A9BF32A30272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1226E1EE-4754-DA8F-2617-5DD698BFF9A9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D0DBCE4C-C457-7242-52D9-7243B6533830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9762BE30-2B1E-F41C-D32C-158722B65FAE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6FB2B859-0B6F-AA87-2873-8B725D176420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B97AB66-C94C-433A-FE8D-68DDBA12E075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F8DB0C2F-3903-4E25-C57B-740D02FE13A5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C00F189-4D5E-B71B-7666-8DE691003F03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660486B-92E0-31A9-EF29-358AA874E2F6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928D402E-14CA-3B56-9E43-0396F3FFCB4C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7ACE194A-1968-C728-9FDA-F4612CA03BCA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1F27AE0E-15DA-62FC-C0EE-578EDDFF3C4E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C4A369E5-4E6E-9ABA-8782-528AE9DA6F30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C9B44835-51C9-417E-2D5C-11D5D8562406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82" name="Заголовок 1">
            <a:extLst>
              <a:ext uri="{FF2B5EF4-FFF2-40B4-BE49-F238E27FC236}">
                <a16:creationId xmlns:a16="http://schemas.microsoft.com/office/drawing/2014/main" xmlns="" id="{6FC94706-DD51-3FAF-C2E8-A75995F85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641" y="226234"/>
            <a:ext cx="9837738" cy="584775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83" name="Текст 24">
            <a:extLst>
              <a:ext uri="{FF2B5EF4-FFF2-40B4-BE49-F238E27FC236}">
                <a16:creationId xmlns:a16="http://schemas.microsoft.com/office/drawing/2014/main" xmlns="" id="{0862038F-F3F4-90E0-0014-D59B90E4E91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09169" y="1147760"/>
            <a:ext cx="9810750" cy="80002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2504469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7265" userDrawn="1">
          <p15:clr>
            <a:srgbClr val="FBAE40"/>
          </p15:clr>
        </p15:guide>
        <p15:guide id="3" pos="4180" userDrawn="1">
          <p15:clr>
            <a:srgbClr val="FBAE40"/>
          </p15:clr>
        </p15:guide>
        <p15:guide id="4" pos="108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Таблица 85">
            <a:extLst>
              <a:ext uri="{FF2B5EF4-FFF2-40B4-BE49-F238E27FC236}">
                <a16:creationId xmlns:a16="http://schemas.microsoft.com/office/drawing/2014/main" xmlns="" id="{8E27E336-2671-3A9C-0FA8-A170C7419086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722438" y="1651820"/>
            <a:ext cx="9810750" cy="4801368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таблицы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xmlns="" id="{D0BBD3CA-E0F9-D43E-2EA1-22656CD50D4C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xmlns="" id="{D4FE1C78-B3C6-F129-A916-CB7546DA42EA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xmlns="" id="{B997CF64-39AB-7549-1542-F77735C46B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2DD5D020-D02A-0B95-8DFE-D93F03DD8CF3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667E0398-0457-B5F8-10D1-94B0D934719C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BD48517-33A7-3F24-32F4-26F9BD578FFD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99EA4BCB-0C97-1620-CAF2-4003BABC80D5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046755D8-B2A7-9D1C-8312-FDADB73BBB8D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CB46FA9-4B79-3C21-1311-01C3FA14AB2D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CC3E2707-8E16-7B17-5769-5021E7EF7813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869B73-F158-69F7-402B-C1EA97F6A7C1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09AF6B9A-6B7A-ECDE-C771-2D40CEC7B1F1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E27DBE8F-1C1F-1685-E3B6-9E001E2E42AE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76809DDB-2BFA-F292-31B2-E686CF161432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E643D984-0111-F0F7-2A35-C85DAED82A9C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09FBFD1F-4C4B-0572-9230-B7FEC9E53A1A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F1ED2BD1-C651-6DDA-6D98-A5D6BCA69330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78F1FD8-86BD-6067-1FC8-F4FD734D0699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1EB413EF-A44A-59EF-C02A-09C94985CBB1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E0974D99-A667-BAE5-B3EF-159C29F78905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3DF7D971-1698-4080-ED94-EB26B9BC5F8C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4E621095-C2AC-C17A-0CC8-0722E2D0FB4F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FD6546EB-AB9D-F711-7FC8-0669E2E83944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7616FDCF-0A4D-63F0-E348-D45FA82A6E67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752570B0-F3D6-DFF0-6979-0758B028FFA7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80337F09-1888-6001-8215-97AB2241631C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1066CDB-50E2-3BBF-5517-BB1D19790BB3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76A0B96A-21B3-EA92-6D0B-7AB545178293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0A53EC88-79F9-FAB4-8D01-D8464835AC62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C276D8BE-502B-764D-502D-90F1B0FEF936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825724FC-6F6A-A785-4365-FE5870FF29EF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AB53F505-F9E6-1C29-D3E1-D41E57F57FD6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9CAA241A-C44C-88BB-9D02-FDF44D1360D3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6E64B090-52B0-6A67-49FB-83C8ACBD22AD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5DA0E174-4F20-FC7F-F1CE-F36EB9B472A1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AA7653C-64D3-1B08-47E1-D1DDCB7F99BF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C0E092C1-B1FA-558C-EBD5-0CA341E2F5B0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604CD3D1-C57E-013B-9EDA-20FAE420B3FA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AC1DDF71-390E-7772-BD2D-8993D0CF9A81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F64FFB33-83A0-F4B7-0525-0F041A8FE85F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49E4A831-6156-6C24-C97F-16337BEA245F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E9CAFDD1-86E3-A0AA-8980-3CAAD7EEBB7E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1A7372E4-A40B-5BE9-E598-0E21944EB61D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6FDD68E-C66A-372B-C8F3-9640D7193C57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25395DE9-580A-02AB-C384-ADEC2670E49F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002DA839-50E2-5D08-F9BB-7211F98C1BB0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E350B046-8A0D-1D3B-A916-1B0E7FDF1588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B5ECECD0-DC99-72DD-9415-B4AEC0CF9E0F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090EA489-48FB-5A82-C46A-F092ABE625C6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DAE93483-DF44-C751-2C49-F8EDF1F45979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8A6BC8C8-2D68-B63A-BB94-041B0B3377E8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F2C5AA5D-4DA8-8B19-BECF-35B5004BAD9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CB326679-1701-268A-6895-2A31C9196CF2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E518FF41-A910-123B-651C-660E6D22CA21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65B968A-4BDA-C7B5-9729-DE40A374E786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2D93E8F0-ED2A-FEC5-299F-7D67E1394D5D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7E379232-2925-4AD2-0549-358C099DED60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81DE93D9-20C7-F72E-9363-CAEF44A3FBE1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CBE16582-C4BE-9D07-A74D-A9BF32A30272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1226E1EE-4754-DA8F-2617-5DD698BFF9A9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D0DBCE4C-C457-7242-52D9-7243B6533830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9762BE30-2B1E-F41C-D32C-158722B65FAE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6FB2B859-0B6F-AA87-2873-8B725D176420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B97AB66-C94C-433A-FE8D-68DDBA12E075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F8DB0C2F-3903-4E25-C57B-740D02FE13A5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C00F189-4D5E-B71B-7666-8DE691003F03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660486B-92E0-31A9-EF29-358AA874E2F6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928D402E-14CA-3B56-9E43-0396F3FFCB4C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7ACE194A-1968-C728-9FDA-F4612CA03BCA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1F27AE0E-15DA-62FC-C0EE-578EDDFF3C4E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C4A369E5-4E6E-9ABA-8782-528AE9DA6F30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C9B44835-51C9-417E-2D5C-11D5D8562406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7" name="Заголовок 1">
            <a:extLst>
              <a:ext uri="{FF2B5EF4-FFF2-40B4-BE49-F238E27FC236}">
                <a16:creationId xmlns:a16="http://schemas.microsoft.com/office/drawing/2014/main" xmlns="" id="{1C250AB0-7C6A-38CA-495A-F1E3ADA64C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2274" y="284950"/>
            <a:ext cx="9838081" cy="1062000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>
                <a:solidFill>
                  <a:schemeClr val="accent3"/>
                </a:solidFill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90384981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7265" userDrawn="1">
          <p15:clr>
            <a:srgbClr val="FBAE40"/>
          </p15:clr>
        </p15:guide>
        <p15:guide id="3" pos="4180" userDrawn="1">
          <p15:clr>
            <a:srgbClr val="FBAE40"/>
          </p15:clr>
        </p15:guide>
        <p15:guide id="4" pos="108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Таблица 85">
            <a:extLst>
              <a:ext uri="{FF2B5EF4-FFF2-40B4-BE49-F238E27FC236}">
                <a16:creationId xmlns:a16="http://schemas.microsoft.com/office/drawing/2014/main" xmlns="" id="{8E27E336-2671-3A9C-0FA8-A170C7419086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722438" y="333375"/>
            <a:ext cx="9810750" cy="6119813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таблицы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xmlns="" id="{D0BBD3CA-E0F9-D43E-2EA1-22656CD50D4C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xmlns="" id="{D4FE1C78-B3C6-F129-A916-CB7546DA42EA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xmlns="" id="{B997CF64-39AB-7549-1542-F77735C46B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2DD5D020-D02A-0B95-8DFE-D93F03DD8CF3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667E0398-0457-B5F8-10D1-94B0D934719C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BD48517-33A7-3F24-32F4-26F9BD578FFD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99EA4BCB-0C97-1620-CAF2-4003BABC80D5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046755D8-B2A7-9D1C-8312-FDADB73BBB8D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CB46FA9-4B79-3C21-1311-01C3FA14AB2D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CC3E2707-8E16-7B17-5769-5021E7EF7813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8869B73-F158-69F7-402B-C1EA97F6A7C1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09AF6B9A-6B7A-ECDE-C771-2D40CEC7B1F1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E27DBE8F-1C1F-1685-E3B6-9E001E2E42AE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76809DDB-2BFA-F292-31B2-E686CF161432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E643D984-0111-F0F7-2A35-C85DAED82A9C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09FBFD1F-4C4B-0572-9230-B7FEC9E53A1A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F1ED2BD1-C651-6DDA-6D98-A5D6BCA69330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B78F1FD8-86BD-6067-1FC8-F4FD734D0699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1EB413EF-A44A-59EF-C02A-09C94985CBB1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E0974D99-A667-BAE5-B3EF-159C29F78905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3DF7D971-1698-4080-ED94-EB26B9BC5F8C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4E621095-C2AC-C17A-0CC8-0722E2D0FB4F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FD6546EB-AB9D-F711-7FC8-0669E2E83944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7616FDCF-0A4D-63F0-E348-D45FA82A6E67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752570B0-F3D6-DFF0-6979-0758B028FFA7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80337F09-1888-6001-8215-97AB2241631C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F1066CDB-50E2-3BBF-5517-BB1D19790BB3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76A0B96A-21B3-EA92-6D0B-7AB545178293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0A53EC88-79F9-FAB4-8D01-D8464835AC62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C276D8BE-502B-764D-502D-90F1B0FEF936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825724FC-6F6A-A785-4365-FE5870FF29EF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AB53F505-F9E6-1C29-D3E1-D41E57F57FD6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9CAA241A-C44C-88BB-9D02-FDF44D1360D3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6E64B090-52B0-6A67-49FB-83C8ACBD22AD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5DA0E174-4F20-FC7F-F1CE-F36EB9B472A1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AA7653C-64D3-1B08-47E1-D1DDCB7F99BF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C0E092C1-B1FA-558C-EBD5-0CA341E2F5B0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604CD3D1-C57E-013B-9EDA-20FAE420B3FA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AC1DDF71-390E-7772-BD2D-8993D0CF9A81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F64FFB33-83A0-F4B7-0525-0F041A8FE85F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49E4A831-6156-6C24-C97F-16337BEA245F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E9CAFDD1-86E3-A0AA-8980-3CAAD7EEBB7E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1A7372E4-A40B-5BE9-E598-0E21944EB61D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96FDD68E-C66A-372B-C8F3-9640D7193C57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25395DE9-580A-02AB-C384-ADEC2670E49F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002DA839-50E2-5D08-F9BB-7211F98C1BB0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E350B046-8A0D-1D3B-A916-1B0E7FDF1588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B5ECECD0-DC99-72DD-9415-B4AEC0CF9E0F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090EA489-48FB-5A82-C46A-F092ABE625C6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DAE93483-DF44-C751-2C49-F8EDF1F45979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8A6BC8C8-2D68-B63A-BB94-041B0B3377E8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F2C5AA5D-4DA8-8B19-BECF-35B5004BAD9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CB326679-1701-268A-6895-2A31C9196CF2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E518FF41-A910-123B-651C-660E6D22CA21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65B968A-4BDA-C7B5-9729-DE40A374E786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2D93E8F0-ED2A-FEC5-299F-7D67E1394D5D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7E379232-2925-4AD2-0549-358C099DED60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81DE93D9-20C7-F72E-9363-CAEF44A3FBE1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CBE16582-C4BE-9D07-A74D-A9BF32A30272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1226E1EE-4754-DA8F-2617-5DD698BFF9A9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D0DBCE4C-C457-7242-52D9-7243B6533830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9762BE30-2B1E-F41C-D32C-158722B65FAE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6FB2B859-0B6F-AA87-2873-8B725D176420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B97AB66-C94C-433A-FE8D-68DDBA12E075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F8DB0C2F-3903-4E25-C57B-740D02FE13A5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C00F189-4D5E-B71B-7666-8DE691003F03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660486B-92E0-31A9-EF29-358AA874E2F6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928D402E-14CA-3B56-9E43-0396F3FFCB4C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7ACE194A-1968-C728-9FDA-F4612CA03BCA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1F27AE0E-15DA-62FC-C0EE-578EDDFF3C4E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C4A369E5-4E6E-9ABA-8782-528AE9DA6F30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C9B44835-51C9-417E-2D5C-11D5D8562406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8106456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7265" userDrawn="1">
          <p15:clr>
            <a:srgbClr val="FBAE40"/>
          </p15:clr>
        </p15:guide>
        <p15:guide id="3" pos="4180" userDrawn="1">
          <p15:clr>
            <a:srgbClr val="FBAE40"/>
          </p15:clr>
        </p15:guide>
        <p15:guide id="4" pos="108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7BC2D06E-C9F2-BDE3-855E-9775319C0DE7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525FB254-AEFA-CFEF-DCD6-493511D00F45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20B28173-DED4-1EB6-7CD1-A46320279AA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EB052885-DC08-220D-C724-7F11AE34E63C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BD4BECC5-0F28-809F-B90E-0CD398C2E3C8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29EC1ABD-03C3-5107-3133-62D95296D79B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0D43265F-D9E7-693A-D282-E1330BB04D28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B1AEE107-A099-AC8A-1E64-157F59DCF5C3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A6D2EAB0-5AD7-E263-1CE5-B87FE425CC54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771B743C-9FBE-A71B-C37E-5F89DA3E15D1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11E9DFD2-B3F4-37BC-E1E4-97741AE6E7A9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B0BBE960-1704-6DB3-1078-7E3B675514A1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66EF542-50F4-BEBC-6167-9FC9512C38D4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F023BC42-AA52-24EE-9F7F-D9FE9A16DBB0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157480CC-A837-D472-2143-522835F9339E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F684378A-28CF-CC03-979A-1A2348037974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1CF331CF-95F9-81DE-608A-D30C7BBAFE45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D1B60733-6DC0-5C30-1835-A2AF1972F0B5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42A07856-0BB1-4903-78B5-939A308C763B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C3547CA6-A8AC-9A75-EB35-4DC60522F63D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105409CE-9D74-D0BA-0ADF-A02D9BAA677C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033774B-2C19-DFB4-A788-0EABAD4B0387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A512B8A1-04CA-4DD6-747A-4223A89B548B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BDD373AC-7923-9CB1-0C87-7C615DC779BC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A37A8199-C4CB-516F-5C4B-7E7419073A88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8B072941-E272-3DDF-941D-7D1E83456A85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9D89A625-95E5-6BE5-2AAB-97F74670B6A0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2FF3901C-6C08-AEDD-582E-5DCE765CEEAD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02C119CC-3724-CFD6-499A-4F33449C563B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207835D8-1A54-1931-DB6E-6D96AAA5E7B1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E038B071-0E6C-9EA2-2E80-9E7D4F5C7BC1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FD89E7C1-1E44-147C-B7A3-5C81005539D1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C7761DE0-6A75-44D5-9481-5A626457FC93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00BFC48B-3742-68A9-9B97-CF772891BE34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45D20E53-E610-F10F-057E-379560FE267B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696DA0DD-866C-5E17-AA03-83766C7B950E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6885EDCA-81A5-DE03-EDB7-9355A39938D2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17F1663F-4ADB-FAA6-8F5F-FA852E770D01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1E7A14D2-4532-360E-ACD1-7AB9513228FA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2A733F46-3511-F66A-E45D-5ED4DCBF76B7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B33E8CFF-9741-0AA5-21BA-6F11DA1DEB89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256DCCC1-B29B-B0A1-9DFB-E934CE6C15DA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E61929C6-CEBD-A13F-B3F4-6F521FB8A203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127F4F6D-B0A8-69F2-1E7E-1E7EBF8DE3E2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0245A684-162C-18BB-5374-DC98D00078C6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8D7C24C5-1E89-6050-4F14-7778DCA8E4C4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FF2E343A-2044-6278-084A-EDBB6977FBC6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5AB94B4B-8A0B-AB7A-1D57-703B52A0CE32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8FB24256-02E4-686B-3D58-07A037C6C2F4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D59BADBD-399E-57A8-D3C1-F3D33C6BC332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35B7D9EA-5F46-7562-8248-359B48A99C0A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F19AE6F6-9107-F808-965D-3C526A321E4D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A9AA34BF-2523-3F89-8A3A-5FF5C036D090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F0C069EE-B078-78E3-B9EC-03A054CD7203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FA78E696-AF43-7062-5A3D-DBB6F72BA651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3E3A6C39-DDE6-42B8-5A81-BD60D272FBFC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A7276753-C701-DCDF-2CD4-7809594FC94B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50117E8A-2380-CF1C-61EC-D7D3CEBC22DC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3246C7D0-7783-09B0-4227-093E70D0EAE8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FCCF80C4-CF95-CDA4-ECDC-964BC6DF486F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B59EBC95-10F1-A3D1-755C-165CAE5B874F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7AED418C-4486-6449-E7FA-E96D088C6ABA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65E6B042-A2EE-D1E4-18EA-C9D20CFBDFB5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B51933A9-413E-CD85-FF0C-86E474991651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4C6AAB05-929A-C823-A38C-E856CA0C68AC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68E7349D-2291-76D0-89D6-F5F85351A6E3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9A9BA729-E21F-FC43-51E6-BEFCB3BA3D3B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534E7526-422D-E287-ACFD-48C0EF44D32C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2B297D19-6C67-403F-3FC5-55314A2947BA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5CC03B79-055C-C5F7-0AA7-A32C35FF8565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B9DC9ED-C37F-D96E-21BE-1D311FD39990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649E3DF7-6C01-5535-30F3-FC4C925E384D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5" name="Заголовок 1">
            <a:extLst>
              <a:ext uri="{FF2B5EF4-FFF2-40B4-BE49-F238E27FC236}">
                <a16:creationId xmlns:a16="http://schemas.microsoft.com/office/drawing/2014/main" xmlns="" id="{31819B4E-011E-F5A2-01EC-7551E78E58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5456" y="284950"/>
            <a:ext cx="4940294" cy="1064407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/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6" name="Текст 24">
            <a:extLst>
              <a:ext uri="{FF2B5EF4-FFF2-40B4-BE49-F238E27FC236}">
                <a16:creationId xmlns:a16="http://schemas.microsoft.com/office/drawing/2014/main" xmlns="" id="{B00FEDF9-AA79-92E5-DC6B-3F5A020A50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0850" y="1670021"/>
            <a:ext cx="4914900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9" name="Рисунок 78">
            <a:extLst>
              <a:ext uri="{FF2B5EF4-FFF2-40B4-BE49-F238E27FC236}">
                <a16:creationId xmlns:a16="http://schemas.microsoft.com/office/drawing/2014/main" xmlns="" id="{FEDD6905-B654-F0D1-D2CD-7EE59F40443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20851" y="3262740"/>
            <a:ext cx="4914900" cy="2754313"/>
          </a:xfrm>
          <a:solidFill>
            <a:schemeClr val="accent2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sp>
        <p:nvSpPr>
          <p:cNvPr id="80" name="Прямоугольник 79">
            <a:extLst>
              <a:ext uri="{FF2B5EF4-FFF2-40B4-BE49-F238E27FC236}">
                <a16:creationId xmlns:a16="http://schemas.microsoft.com/office/drawing/2014/main" xmlns="" id="{AB8B8782-091C-0AE6-A8DF-D38C0DE53F64}"/>
              </a:ext>
            </a:extLst>
          </p:cNvPr>
          <p:cNvSpPr/>
          <p:nvPr userDrawn="1"/>
        </p:nvSpPr>
        <p:spPr>
          <a:xfrm>
            <a:off x="1720848" y="6017153"/>
            <a:ext cx="4914901" cy="73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1" name="Текст 24">
            <a:extLst>
              <a:ext uri="{FF2B5EF4-FFF2-40B4-BE49-F238E27FC236}">
                <a16:creationId xmlns:a16="http://schemas.microsoft.com/office/drawing/2014/main" xmlns="" id="{75EB00F8-F7FF-7C56-9AE7-8868E4EB67E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79732" y="3288304"/>
            <a:ext cx="4370917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2" name="Текст 24">
            <a:extLst>
              <a:ext uri="{FF2B5EF4-FFF2-40B4-BE49-F238E27FC236}">
                <a16:creationId xmlns:a16="http://schemas.microsoft.com/office/drawing/2014/main" xmlns="" id="{E4DEEAE8-F271-A203-D424-9BC7724B43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79732" y="4310067"/>
            <a:ext cx="4370917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3" name="Текст 24">
            <a:extLst>
              <a:ext uri="{FF2B5EF4-FFF2-40B4-BE49-F238E27FC236}">
                <a16:creationId xmlns:a16="http://schemas.microsoft.com/office/drawing/2014/main" xmlns="" id="{05BA86FD-A468-E175-B867-0F25C07B842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79732" y="5331829"/>
            <a:ext cx="4370917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4" name="Прямоугольник 83">
            <a:extLst>
              <a:ext uri="{FF2B5EF4-FFF2-40B4-BE49-F238E27FC236}">
                <a16:creationId xmlns:a16="http://schemas.microsoft.com/office/drawing/2014/main" xmlns="" id="{8FD393F1-9AFA-1233-99C6-7E25C4A33623}"/>
              </a:ext>
            </a:extLst>
          </p:cNvPr>
          <p:cNvSpPr/>
          <p:nvPr userDrawn="1"/>
        </p:nvSpPr>
        <p:spPr>
          <a:xfrm>
            <a:off x="7179731" y="344412"/>
            <a:ext cx="4352630" cy="208161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4917029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1084" userDrawn="1">
          <p15:clr>
            <a:srgbClr val="FBAE40"/>
          </p15:clr>
        </p15:guide>
        <p15:guide id="4" pos="726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Рисунок 39">
            <a:extLst>
              <a:ext uri="{FF2B5EF4-FFF2-40B4-BE49-F238E27FC236}">
                <a16:creationId xmlns:a16="http://schemas.microsoft.com/office/drawing/2014/main" xmlns="" id="{4E9A444B-98B7-80C5-83DD-7479E185D8E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60450" y="0"/>
            <a:ext cx="3702050" cy="6858000"/>
          </a:xfrm>
          <a:solidFill>
            <a:schemeClr val="accent2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grpSp>
        <p:nvGrpSpPr>
          <p:cNvPr id="236" name="Группа 235">
            <a:extLst>
              <a:ext uri="{FF2B5EF4-FFF2-40B4-BE49-F238E27FC236}">
                <a16:creationId xmlns:a16="http://schemas.microsoft.com/office/drawing/2014/main" xmlns="" id="{E9E79A17-B171-1154-23E1-627CEE3F9C39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237" name="Прямоугольник 236">
              <a:extLst>
                <a:ext uri="{FF2B5EF4-FFF2-40B4-BE49-F238E27FC236}">
                  <a16:creationId xmlns:a16="http://schemas.microsoft.com/office/drawing/2014/main" xmlns="" id="{6E30EDE6-C857-748C-F363-8C15BF2F67AD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238" name="Рисунок 237">
              <a:extLst>
                <a:ext uri="{FF2B5EF4-FFF2-40B4-BE49-F238E27FC236}">
                  <a16:creationId xmlns:a16="http://schemas.microsoft.com/office/drawing/2014/main" xmlns="" id="{12CD0E52-750D-1E3F-E0FF-FEA15E65ABC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239" name="Группа 238">
              <a:extLst>
                <a:ext uri="{FF2B5EF4-FFF2-40B4-BE49-F238E27FC236}">
                  <a16:creationId xmlns:a16="http://schemas.microsoft.com/office/drawing/2014/main" xmlns="" id="{F7726296-C1BD-F20B-52E5-4824366CA4C6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240" name="Полилиния 239">
                <a:extLst>
                  <a:ext uri="{FF2B5EF4-FFF2-40B4-BE49-F238E27FC236}">
                    <a16:creationId xmlns:a16="http://schemas.microsoft.com/office/drawing/2014/main" xmlns="" id="{5F50D1A9-AD4C-E3A1-6C02-E775AEE6EA44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1" name="Полилиния 240">
                <a:extLst>
                  <a:ext uri="{FF2B5EF4-FFF2-40B4-BE49-F238E27FC236}">
                    <a16:creationId xmlns:a16="http://schemas.microsoft.com/office/drawing/2014/main" xmlns="" id="{D65493B3-0ADB-A8BB-3E99-D2165D53DDA4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2" name="Полилиния 241">
                <a:extLst>
                  <a:ext uri="{FF2B5EF4-FFF2-40B4-BE49-F238E27FC236}">
                    <a16:creationId xmlns:a16="http://schemas.microsoft.com/office/drawing/2014/main" xmlns="" id="{0B26F54E-C006-83F0-840E-BA5976E23D93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3" name="Полилиния 242">
                <a:extLst>
                  <a:ext uri="{FF2B5EF4-FFF2-40B4-BE49-F238E27FC236}">
                    <a16:creationId xmlns:a16="http://schemas.microsoft.com/office/drawing/2014/main" xmlns="" id="{343B792C-CAAE-F924-302E-B7DE846F6ED5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4" name="Полилиния 243">
                <a:extLst>
                  <a:ext uri="{FF2B5EF4-FFF2-40B4-BE49-F238E27FC236}">
                    <a16:creationId xmlns:a16="http://schemas.microsoft.com/office/drawing/2014/main" xmlns="" id="{09568417-6F28-0226-4BEB-985181EF135D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5" name="Полилиния 244">
                <a:extLst>
                  <a:ext uri="{FF2B5EF4-FFF2-40B4-BE49-F238E27FC236}">
                    <a16:creationId xmlns:a16="http://schemas.microsoft.com/office/drawing/2014/main" xmlns="" id="{711198F7-FCAE-3667-17AA-F989E8F864C5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6" name="Полилиния 245">
                <a:extLst>
                  <a:ext uri="{FF2B5EF4-FFF2-40B4-BE49-F238E27FC236}">
                    <a16:creationId xmlns:a16="http://schemas.microsoft.com/office/drawing/2014/main" xmlns="" id="{3BE06F69-829E-E084-9F68-F9A74F3FF839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7" name="Полилиния 246">
                <a:extLst>
                  <a:ext uri="{FF2B5EF4-FFF2-40B4-BE49-F238E27FC236}">
                    <a16:creationId xmlns:a16="http://schemas.microsoft.com/office/drawing/2014/main" xmlns="" id="{F1167754-3EA7-C6BF-8669-9DF6F702CF0E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8" name="Полилиния 247">
                <a:extLst>
                  <a:ext uri="{FF2B5EF4-FFF2-40B4-BE49-F238E27FC236}">
                    <a16:creationId xmlns:a16="http://schemas.microsoft.com/office/drawing/2014/main" xmlns="" id="{6DCF62D1-4979-078E-9F36-1B6E9DB09E4E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9" name="Полилиния 248">
                <a:extLst>
                  <a:ext uri="{FF2B5EF4-FFF2-40B4-BE49-F238E27FC236}">
                    <a16:creationId xmlns:a16="http://schemas.microsoft.com/office/drawing/2014/main" xmlns="" id="{AE76D0A9-AFA5-EBFA-6AF7-3AAE6D84D871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0" name="Полилиния 249">
                <a:extLst>
                  <a:ext uri="{FF2B5EF4-FFF2-40B4-BE49-F238E27FC236}">
                    <a16:creationId xmlns:a16="http://schemas.microsoft.com/office/drawing/2014/main" xmlns="" id="{B3336C97-C8DA-386D-3E0B-290DCAC2D022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1" name="Полилиния 250">
                <a:extLst>
                  <a:ext uri="{FF2B5EF4-FFF2-40B4-BE49-F238E27FC236}">
                    <a16:creationId xmlns:a16="http://schemas.microsoft.com/office/drawing/2014/main" xmlns="" id="{4051FA8A-268A-DB7C-4C98-DCCE16032635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2" name="Полилиния 251">
                <a:extLst>
                  <a:ext uri="{FF2B5EF4-FFF2-40B4-BE49-F238E27FC236}">
                    <a16:creationId xmlns:a16="http://schemas.microsoft.com/office/drawing/2014/main" xmlns="" id="{F9334307-3DCB-EDC3-7766-DA551D8C3C55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3" name="Полилиния 252">
                <a:extLst>
                  <a:ext uri="{FF2B5EF4-FFF2-40B4-BE49-F238E27FC236}">
                    <a16:creationId xmlns:a16="http://schemas.microsoft.com/office/drawing/2014/main" xmlns="" id="{5DAD79B1-2212-8339-B709-7EB212B8A3A4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4" name="Полилиния 253">
                <a:extLst>
                  <a:ext uri="{FF2B5EF4-FFF2-40B4-BE49-F238E27FC236}">
                    <a16:creationId xmlns:a16="http://schemas.microsoft.com/office/drawing/2014/main" xmlns="" id="{975D99D5-C4E0-9283-55AB-77875700DEA7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5" name="Полилиния 254">
                <a:extLst>
                  <a:ext uri="{FF2B5EF4-FFF2-40B4-BE49-F238E27FC236}">
                    <a16:creationId xmlns:a16="http://schemas.microsoft.com/office/drawing/2014/main" xmlns="" id="{7BEE9DD9-117A-B800-40D6-5B7A1655D4BA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6" name="Полилиния 255">
                <a:extLst>
                  <a:ext uri="{FF2B5EF4-FFF2-40B4-BE49-F238E27FC236}">
                    <a16:creationId xmlns:a16="http://schemas.microsoft.com/office/drawing/2014/main" xmlns="" id="{7031CBF5-78B0-D6AB-2A24-B63881816224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7" name="Полилиния 256">
                <a:extLst>
                  <a:ext uri="{FF2B5EF4-FFF2-40B4-BE49-F238E27FC236}">
                    <a16:creationId xmlns:a16="http://schemas.microsoft.com/office/drawing/2014/main" xmlns="" id="{D70EBFD1-B9FD-9377-5782-44D6E012D08F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8" name="Полилиния 257">
                <a:extLst>
                  <a:ext uri="{FF2B5EF4-FFF2-40B4-BE49-F238E27FC236}">
                    <a16:creationId xmlns:a16="http://schemas.microsoft.com/office/drawing/2014/main" xmlns="" id="{BCD98DDC-272B-6B50-B86F-E2B8FEDDFB31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9" name="Полилиния 258">
                <a:extLst>
                  <a:ext uri="{FF2B5EF4-FFF2-40B4-BE49-F238E27FC236}">
                    <a16:creationId xmlns:a16="http://schemas.microsoft.com/office/drawing/2014/main" xmlns="" id="{8366312B-272B-E3D7-F356-09611A3A51C8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0" name="Полилиния 259">
                <a:extLst>
                  <a:ext uri="{FF2B5EF4-FFF2-40B4-BE49-F238E27FC236}">
                    <a16:creationId xmlns:a16="http://schemas.microsoft.com/office/drawing/2014/main" xmlns="" id="{D1AC3A65-9915-0312-F885-B18A70D30314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1" name="Полилиния 260">
                <a:extLst>
                  <a:ext uri="{FF2B5EF4-FFF2-40B4-BE49-F238E27FC236}">
                    <a16:creationId xmlns:a16="http://schemas.microsoft.com/office/drawing/2014/main" xmlns="" id="{2A10FA42-5405-1E41-65B1-562E0B1FCAFE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2" name="Полилиния 261">
                <a:extLst>
                  <a:ext uri="{FF2B5EF4-FFF2-40B4-BE49-F238E27FC236}">
                    <a16:creationId xmlns:a16="http://schemas.microsoft.com/office/drawing/2014/main" xmlns="" id="{8A1E04B3-E873-B73D-4406-9CD6E3B0C6E9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3" name="Полилиния 262">
                <a:extLst>
                  <a:ext uri="{FF2B5EF4-FFF2-40B4-BE49-F238E27FC236}">
                    <a16:creationId xmlns:a16="http://schemas.microsoft.com/office/drawing/2014/main" xmlns="" id="{3E00E189-08C9-02E9-C78A-D3F924E1AFCB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4" name="Полилиния 263">
                <a:extLst>
                  <a:ext uri="{FF2B5EF4-FFF2-40B4-BE49-F238E27FC236}">
                    <a16:creationId xmlns:a16="http://schemas.microsoft.com/office/drawing/2014/main" xmlns="" id="{64B7C150-B35B-617C-299F-2A7F46F16124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5" name="Полилиния 264">
                <a:extLst>
                  <a:ext uri="{FF2B5EF4-FFF2-40B4-BE49-F238E27FC236}">
                    <a16:creationId xmlns:a16="http://schemas.microsoft.com/office/drawing/2014/main" xmlns="" id="{0D551079-3288-C6BD-E6F4-A50EB9E5D7D1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6" name="Полилиния 265">
                <a:extLst>
                  <a:ext uri="{FF2B5EF4-FFF2-40B4-BE49-F238E27FC236}">
                    <a16:creationId xmlns:a16="http://schemas.microsoft.com/office/drawing/2014/main" xmlns="" id="{7AB645C3-E723-283D-00F5-E0F458482469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7" name="Полилиния 266">
                <a:extLst>
                  <a:ext uri="{FF2B5EF4-FFF2-40B4-BE49-F238E27FC236}">
                    <a16:creationId xmlns:a16="http://schemas.microsoft.com/office/drawing/2014/main" xmlns="" id="{D650B72E-F1DF-34B3-068B-DD0658F85095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8" name="Полилиния 267">
                <a:extLst>
                  <a:ext uri="{FF2B5EF4-FFF2-40B4-BE49-F238E27FC236}">
                    <a16:creationId xmlns:a16="http://schemas.microsoft.com/office/drawing/2014/main" xmlns="" id="{6799851D-3266-1E37-1812-045864501304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9" name="Полилиния 268">
                <a:extLst>
                  <a:ext uri="{FF2B5EF4-FFF2-40B4-BE49-F238E27FC236}">
                    <a16:creationId xmlns:a16="http://schemas.microsoft.com/office/drawing/2014/main" xmlns="" id="{A3D37D52-36B7-80EB-886C-EBC529F96A05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0" name="Полилиния 269">
                <a:extLst>
                  <a:ext uri="{FF2B5EF4-FFF2-40B4-BE49-F238E27FC236}">
                    <a16:creationId xmlns:a16="http://schemas.microsoft.com/office/drawing/2014/main" xmlns="" id="{34552727-77CE-AE52-2B49-1E200CE98C15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1" name="Полилиния 270">
                <a:extLst>
                  <a:ext uri="{FF2B5EF4-FFF2-40B4-BE49-F238E27FC236}">
                    <a16:creationId xmlns:a16="http://schemas.microsoft.com/office/drawing/2014/main" xmlns="" id="{DA01140D-53EE-EEE2-A991-35CAA637F14C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2" name="Полилиния 271">
                <a:extLst>
                  <a:ext uri="{FF2B5EF4-FFF2-40B4-BE49-F238E27FC236}">
                    <a16:creationId xmlns:a16="http://schemas.microsoft.com/office/drawing/2014/main" xmlns="" id="{65F90C39-1A1A-B768-3B25-FA6C8A778B99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3" name="Полилиния 272">
                <a:extLst>
                  <a:ext uri="{FF2B5EF4-FFF2-40B4-BE49-F238E27FC236}">
                    <a16:creationId xmlns:a16="http://schemas.microsoft.com/office/drawing/2014/main" xmlns="" id="{F873404A-4DC7-A267-42CC-18F6CE289F6F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4" name="Полилиния 273">
                <a:extLst>
                  <a:ext uri="{FF2B5EF4-FFF2-40B4-BE49-F238E27FC236}">
                    <a16:creationId xmlns:a16="http://schemas.microsoft.com/office/drawing/2014/main" xmlns="" id="{A6EE8711-4489-A1F3-16E6-09773C1CCC44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5" name="Полилиния 274">
                <a:extLst>
                  <a:ext uri="{FF2B5EF4-FFF2-40B4-BE49-F238E27FC236}">
                    <a16:creationId xmlns:a16="http://schemas.microsoft.com/office/drawing/2014/main" xmlns="" id="{2C3D6B14-02A7-56AA-76DB-75A09727FCE6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6" name="Полилиния 275">
                <a:extLst>
                  <a:ext uri="{FF2B5EF4-FFF2-40B4-BE49-F238E27FC236}">
                    <a16:creationId xmlns:a16="http://schemas.microsoft.com/office/drawing/2014/main" xmlns="" id="{B0D69955-E3B6-7221-D852-0DECAD12060E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7" name="Полилиния 276">
                <a:extLst>
                  <a:ext uri="{FF2B5EF4-FFF2-40B4-BE49-F238E27FC236}">
                    <a16:creationId xmlns:a16="http://schemas.microsoft.com/office/drawing/2014/main" xmlns="" id="{5BE58312-422A-6F5D-1797-9F74ADD902E0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8" name="Полилиния 277">
                <a:extLst>
                  <a:ext uri="{FF2B5EF4-FFF2-40B4-BE49-F238E27FC236}">
                    <a16:creationId xmlns:a16="http://schemas.microsoft.com/office/drawing/2014/main" xmlns="" id="{304A3C34-F749-7916-0E1D-DD69AE6A8F28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9" name="Полилиния 278">
                <a:extLst>
                  <a:ext uri="{FF2B5EF4-FFF2-40B4-BE49-F238E27FC236}">
                    <a16:creationId xmlns:a16="http://schemas.microsoft.com/office/drawing/2014/main" xmlns="" id="{B17B04F6-C5BC-679F-96B3-FF98B8247BBB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0" name="Полилиния 279">
                <a:extLst>
                  <a:ext uri="{FF2B5EF4-FFF2-40B4-BE49-F238E27FC236}">
                    <a16:creationId xmlns:a16="http://schemas.microsoft.com/office/drawing/2014/main" xmlns="" id="{773EE59C-00B9-3CEA-DF52-532775E093A0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1" name="Полилиния 280">
                <a:extLst>
                  <a:ext uri="{FF2B5EF4-FFF2-40B4-BE49-F238E27FC236}">
                    <a16:creationId xmlns:a16="http://schemas.microsoft.com/office/drawing/2014/main" xmlns="" id="{EB7994CC-1F64-CA54-B602-77A8063F1E9B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2" name="Полилиния 281">
                <a:extLst>
                  <a:ext uri="{FF2B5EF4-FFF2-40B4-BE49-F238E27FC236}">
                    <a16:creationId xmlns:a16="http://schemas.microsoft.com/office/drawing/2014/main" xmlns="" id="{64BFD1E6-439A-A781-EE14-B4F945B4BA02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3" name="Полилиния 282">
                <a:extLst>
                  <a:ext uri="{FF2B5EF4-FFF2-40B4-BE49-F238E27FC236}">
                    <a16:creationId xmlns:a16="http://schemas.microsoft.com/office/drawing/2014/main" xmlns="" id="{A0C29922-A8D3-AFF9-D8ED-FBF4E0F8DD77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4" name="Полилиния 283">
                <a:extLst>
                  <a:ext uri="{FF2B5EF4-FFF2-40B4-BE49-F238E27FC236}">
                    <a16:creationId xmlns:a16="http://schemas.microsoft.com/office/drawing/2014/main" xmlns="" id="{065B7E40-6B8D-0E26-DFD7-9BC4E16CC686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5" name="Полилиния 284">
                <a:extLst>
                  <a:ext uri="{FF2B5EF4-FFF2-40B4-BE49-F238E27FC236}">
                    <a16:creationId xmlns:a16="http://schemas.microsoft.com/office/drawing/2014/main" xmlns="" id="{D193D286-B9A6-5D2C-F9FD-3BB3DDFD0DED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6" name="Полилиния 285">
                <a:extLst>
                  <a:ext uri="{FF2B5EF4-FFF2-40B4-BE49-F238E27FC236}">
                    <a16:creationId xmlns:a16="http://schemas.microsoft.com/office/drawing/2014/main" xmlns="" id="{9D492BFF-3565-4E33-C3FC-E210C6014B04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7" name="Полилиния 286">
                <a:extLst>
                  <a:ext uri="{FF2B5EF4-FFF2-40B4-BE49-F238E27FC236}">
                    <a16:creationId xmlns:a16="http://schemas.microsoft.com/office/drawing/2014/main" xmlns="" id="{77EB73AC-887F-C838-62DF-208981330363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8" name="Полилиния 287">
                <a:extLst>
                  <a:ext uri="{FF2B5EF4-FFF2-40B4-BE49-F238E27FC236}">
                    <a16:creationId xmlns:a16="http://schemas.microsoft.com/office/drawing/2014/main" xmlns="" id="{A77869BC-9920-0AC8-C6DF-A35A9961BD98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9" name="Полилиния 288">
                <a:extLst>
                  <a:ext uri="{FF2B5EF4-FFF2-40B4-BE49-F238E27FC236}">
                    <a16:creationId xmlns:a16="http://schemas.microsoft.com/office/drawing/2014/main" xmlns="" id="{DABE3CC8-448C-3707-6B5D-53427FE3C58B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0" name="Полилиния 289">
                <a:extLst>
                  <a:ext uri="{FF2B5EF4-FFF2-40B4-BE49-F238E27FC236}">
                    <a16:creationId xmlns:a16="http://schemas.microsoft.com/office/drawing/2014/main" xmlns="" id="{24F1E564-7378-8D60-483B-C5CD86C8BA75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1" name="Полилиния 290">
                <a:extLst>
                  <a:ext uri="{FF2B5EF4-FFF2-40B4-BE49-F238E27FC236}">
                    <a16:creationId xmlns:a16="http://schemas.microsoft.com/office/drawing/2014/main" xmlns="" id="{26DDD8DA-F3CF-01D8-41AA-12E9B94003EB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2" name="Полилиния 291">
                <a:extLst>
                  <a:ext uri="{FF2B5EF4-FFF2-40B4-BE49-F238E27FC236}">
                    <a16:creationId xmlns:a16="http://schemas.microsoft.com/office/drawing/2014/main" xmlns="" id="{D69A029A-E9D5-857E-41CE-648329473573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3" name="Полилиния 292">
                <a:extLst>
                  <a:ext uri="{FF2B5EF4-FFF2-40B4-BE49-F238E27FC236}">
                    <a16:creationId xmlns:a16="http://schemas.microsoft.com/office/drawing/2014/main" xmlns="" id="{F1C893B3-801E-47F1-167B-5A3F8454156F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4" name="Полилиния 293">
                <a:extLst>
                  <a:ext uri="{FF2B5EF4-FFF2-40B4-BE49-F238E27FC236}">
                    <a16:creationId xmlns:a16="http://schemas.microsoft.com/office/drawing/2014/main" xmlns="" id="{1D232991-0710-C8E5-7D45-9F7911CB1F36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5" name="Полилиния 294">
                <a:extLst>
                  <a:ext uri="{FF2B5EF4-FFF2-40B4-BE49-F238E27FC236}">
                    <a16:creationId xmlns:a16="http://schemas.microsoft.com/office/drawing/2014/main" xmlns="" id="{DF9B34A6-1C89-3B16-E034-11405011989F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6" name="Полилиния 295">
                <a:extLst>
                  <a:ext uri="{FF2B5EF4-FFF2-40B4-BE49-F238E27FC236}">
                    <a16:creationId xmlns:a16="http://schemas.microsoft.com/office/drawing/2014/main" xmlns="" id="{856191A2-CE7E-1D12-83BF-57F4F80626BC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7" name="Полилиния 296">
                <a:extLst>
                  <a:ext uri="{FF2B5EF4-FFF2-40B4-BE49-F238E27FC236}">
                    <a16:creationId xmlns:a16="http://schemas.microsoft.com/office/drawing/2014/main" xmlns="" id="{8525F4DD-F70B-95C8-B975-39F9DA6C27FC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8" name="Полилиния 297">
                <a:extLst>
                  <a:ext uri="{FF2B5EF4-FFF2-40B4-BE49-F238E27FC236}">
                    <a16:creationId xmlns:a16="http://schemas.microsoft.com/office/drawing/2014/main" xmlns="" id="{8BF48314-CA12-7FE5-5E4A-8015D842F37E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9" name="Полилиния 298">
                <a:extLst>
                  <a:ext uri="{FF2B5EF4-FFF2-40B4-BE49-F238E27FC236}">
                    <a16:creationId xmlns:a16="http://schemas.microsoft.com/office/drawing/2014/main" xmlns="" id="{B666F584-307F-2842-3E3D-1BD8ACA64F75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0" name="Полилиния 299">
                <a:extLst>
                  <a:ext uri="{FF2B5EF4-FFF2-40B4-BE49-F238E27FC236}">
                    <a16:creationId xmlns:a16="http://schemas.microsoft.com/office/drawing/2014/main" xmlns="" id="{DB03BC0C-0AB8-2EFA-4D7E-17141E855754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1" name="Полилиния 300">
                <a:extLst>
                  <a:ext uri="{FF2B5EF4-FFF2-40B4-BE49-F238E27FC236}">
                    <a16:creationId xmlns:a16="http://schemas.microsoft.com/office/drawing/2014/main" xmlns="" id="{72C85E3A-E17D-4438-2BAF-21B791561EE5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2" name="Полилиния 301">
                <a:extLst>
                  <a:ext uri="{FF2B5EF4-FFF2-40B4-BE49-F238E27FC236}">
                    <a16:creationId xmlns:a16="http://schemas.microsoft.com/office/drawing/2014/main" xmlns="" id="{000DE412-F179-B2E4-5896-B0DEF8B0EA55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3" name="Полилиния 302">
                <a:extLst>
                  <a:ext uri="{FF2B5EF4-FFF2-40B4-BE49-F238E27FC236}">
                    <a16:creationId xmlns:a16="http://schemas.microsoft.com/office/drawing/2014/main" xmlns="" id="{CA6A0DCA-2846-4539-5EA5-5FD2D00E1981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4" name="Полилиния 303">
                <a:extLst>
                  <a:ext uri="{FF2B5EF4-FFF2-40B4-BE49-F238E27FC236}">
                    <a16:creationId xmlns:a16="http://schemas.microsoft.com/office/drawing/2014/main" xmlns="" id="{B54580DB-80B1-86B3-0B0E-5F5C1FCEFBB2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5" name="Полилиния 304">
                <a:extLst>
                  <a:ext uri="{FF2B5EF4-FFF2-40B4-BE49-F238E27FC236}">
                    <a16:creationId xmlns:a16="http://schemas.microsoft.com/office/drawing/2014/main" xmlns="" id="{6A83D536-4689-276D-5C89-8ED1EBF2090C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6" name="Полилиния 305">
                <a:extLst>
                  <a:ext uri="{FF2B5EF4-FFF2-40B4-BE49-F238E27FC236}">
                    <a16:creationId xmlns:a16="http://schemas.microsoft.com/office/drawing/2014/main" xmlns="" id="{D53D7162-8C49-40DC-6CB3-63A13414DF5D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7" name="Полилиния 306">
                <a:extLst>
                  <a:ext uri="{FF2B5EF4-FFF2-40B4-BE49-F238E27FC236}">
                    <a16:creationId xmlns:a16="http://schemas.microsoft.com/office/drawing/2014/main" xmlns="" id="{C21E0EF2-63B8-DF49-237F-F7D45F2890B8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314" name="Заголовок 1">
            <a:extLst>
              <a:ext uri="{FF2B5EF4-FFF2-40B4-BE49-F238E27FC236}">
                <a16:creationId xmlns:a16="http://schemas.microsoft.com/office/drawing/2014/main" xmlns="" id="{83E94931-EBB3-A85D-F84C-6C2B0AAAD2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8919" y="284950"/>
            <a:ext cx="6261436" cy="1064407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/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315" name="Текст 24">
            <a:extLst>
              <a:ext uri="{FF2B5EF4-FFF2-40B4-BE49-F238E27FC236}">
                <a16:creationId xmlns:a16="http://schemas.microsoft.com/office/drawing/2014/main" xmlns="" id="{32E02C11-04DB-9A56-BDFE-3E479ED5A4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94313" y="1670021"/>
            <a:ext cx="6244258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7" name="Текст 24">
            <a:extLst>
              <a:ext uri="{FF2B5EF4-FFF2-40B4-BE49-F238E27FC236}">
                <a16:creationId xmlns:a16="http://schemas.microsoft.com/office/drawing/2014/main" xmlns="" id="{04DF5146-9F91-E09B-465C-1D51A74CE8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94313" y="2763174"/>
            <a:ext cx="6244258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20" name="Текст 24">
            <a:extLst>
              <a:ext uri="{FF2B5EF4-FFF2-40B4-BE49-F238E27FC236}">
                <a16:creationId xmlns:a16="http://schemas.microsoft.com/office/drawing/2014/main" xmlns="" id="{B2D68628-1E11-8014-8015-573FBDD5F9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94313" y="3859474"/>
            <a:ext cx="2879682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  <a:br>
              <a:rPr lang="ru-RU" dirty="0"/>
            </a:br>
            <a:endParaRPr lang="ru-RU" dirty="0"/>
          </a:p>
        </p:txBody>
      </p:sp>
      <p:sp>
        <p:nvSpPr>
          <p:cNvPr id="321" name="Текст 24">
            <a:extLst>
              <a:ext uri="{FF2B5EF4-FFF2-40B4-BE49-F238E27FC236}">
                <a16:creationId xmlns:a16="http://schemas.microsoft.com/office/drawing/2014/main" xmlns="" id="{B2DDD1AC-A449-4152-7A67-8617801963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0673" y="3859474"/>
            <a:ext cx="2879682" cy="80002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322" name="Текст 24">
            <a:extLst>
              <a:ext uri="{FF2B5EF4-FFF2-40B4-BE49-F238E27FC236}">
                <a16:creationId xmlns:a16="http://schemas.microsoft.com/office/drawing/2014/main" xmlns="" id="{99604310-D1B7-DFB3-C8BB-47A6B28653D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94313" y="4954620"/>
            <a:ext cx="6244258" cy="1498568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Font typeface="Wingdings" pitchFamily="2" charset="2"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67015300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341" userDrawn="1">
          <p15:clr>
            <a:srgbClr val="FBAE40"/>
          </p15:clr>
        </p15:guide>
        <p15:guide id="3" pos="7265" userDrawn="1">
          <p15:clr>
            <a:srgbClr val="FBAE40"/>
          </p15:clr>
        </p15:guide>
        <p15:guide id="4" pos="1084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  <p15:guide id="7" pos="3000" userDrawn="1">
          <p15:clr>
            <a:srgbClr val="FBAE40"/>
          </p15:clr>
        </p15:guide>
        <p15:guide id="8" pos="533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Рисунок 39">
            <a:extLst>
              <a:ext uri="{FF2B5EF4-FFF2-40B4-BE49-F238E27FC236}">
                <a16:creationId xmlns:a16="http://schemas.microsoft.com/office/drawing/2014/main" xmlns="" id="{4E9A444B-98B7-80C5-83DD-7479E185D8E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89950" y="0"/>
            <a:ext cx="3702050" cy="6858000"/>
          </a:xfrm>
          <a:solidFill>
            <a:schemeClr val="accent2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grpSp>
        <p:nvGrpSpPr>
          <p:cNvPr id="236" name="Группа 235">
            <a:extLst>
              <a:ext uri="{FF2B5EF4-FFF2-40B4-BE49-F238E27FC236}">
                <a16:creationId xmlns:a16="http://schemas.microsoft.com/office/drawing/2014/main" xmlns="" id="{E9E79A17-B171-1154-23E1-627CEE3F9C39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237" name="Прямоугольник 236">
              <a:extLst>
                <a:ext uri="{FF2B5EF4-FFF2-40B4-BE49-F238E27FC236}">
                  <a16:creationId xmlns:a16="http://schemas.microsoft.com/office/drawing/2014/main" xmlns="" id="{6E30EDE6-C857-748C-F363-8C15BF2F67AD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238" name="Рисунок 237">
              <a:extLst>
                <a:ext uri="{FF2B5EF4-FFF2-40B4-BE49-F238E27FC236}">
                  <a16:creationId xmlns:a16="http://schemas.microsoft.com/office/drawing/2014/main" xmlns="" id="{12CD0E52-750D-1E3F-E0FF-FEA15E65ABC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239" name="Группа 238">
              <a:extLst>
                <a:ext uri="{FF2B5EF4-FFF2-40B4-BE49-F238E27FC236}">
                  <a16:creationId xmlns:a16="http://schemas.microsoft.com/office/drawing/2014/main" xmlns="" id="{F7726296-C1BD-F20B-52E5-4824366CA4C6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240" name="Полилиния 239">
                <a:extLst>
                  <a:ext uri="{FF2B5EF4-FFF2-40B4-BE49-F238E27FC236}">
                    <a16:creationId xmlns:a16="http://schemas.microsoft.com/office/drawing/2014/main" xmlns="" id="{5F50D1A9-AD4C-E3A1-6C02-E775AEE6EA44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1" name="Полилиния 240">
                <a:extLst>
                  <a:ext uri="{FF2B5EF4-FFF2-40B4-BE49-F238E27FC236}">
                    <a16:creationId xmlns:a16="http://schemas.microsoft.com/office/drawing/2014/main" xmlns="" id="{D65493B3-0ADB-A8BB-3E99-D2165D53DDA4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2" name="Полилиния 241">
                <a:extLst>
                  <a:ext uri="{FF2B5EF4-FFF2-40B4-BE49-F238E27FC236}">
                    <a16:creationId xmlns:a16="http://schemas.microsoft.com/office/drawing/2014/main" xmlns="" id="{0B26F54E-C006-83F0-840E-BA5976E23D93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3" name="Полилиния 242">
                <a:extLst>
                  <a:ext uri="{FF2B5EF4-FFF2-40B4-BE49-F238E27FC236}">
                    <a16:creationId xmlns:a16="http://schemas.microsoft.com/office/drawing/2014/main" xmlns="" id="{343B792C-CAAE-F924-302E-B7DE846F6ED5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4" name="Полилиния 243">
                <a:extLst>
                  <a:ext uri="{FF2B5EF4-FFF2-40B4-BE49-F238E27FC236}">
                    <a16:creationId xmlns:a16="http://schemas.microsoft.com/office/drawing/2014/main" xmlns="" id="{09568417-6F28-0226-4BEB-985181EF135D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5" name="Полилиния 244">
                <a:extLst>
                  <a:ext uri="{FF2B5EF4-FFF2-40B4-BE49-F238E27FC236}">
                    <a16:creationId xmlns:a16="http://schemas.microsoft.com/office/drawing/2014/main" xmlns="" id="{711198F7-FCAE-3667-17AA-F989E8F864C5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6" name="Полилиния 245">
                <a:extLst>
                  <a:ext uri="{FF2B5EF4-FFF2-40B4-BE49-F238E27FC236}">
                    <a16:creationId xmlns:a16="http://schemas.microsoft.com/office/drawing/2014/main" xmlns="" id="{3BE06F69-829E-E084-9F68-F9A74F3FF839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7" name="Полилиния 246">
                <a:extLst>
                  <a:ext uri="{FF2B5EF4-FFF2-40B4-BE49-F238E27FC236}">
                    <a16:creationId xmlns:a16="http://schemas.microsoft.com/office/drawing/2014/main" xmlns="" id="{F1167754-3EA7-C6BF-8669-9DF6F702CF0E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8" name="Полилиния 247">
                <a:extLst>
                  <a:ext uri="{FF2B5EF4-FFF2-40B4-BE49-F238E27FC236}">
                    <a16:creationId xmlns:a16="http://schemas.microsoft.com/office/drawing/2014/main" xmlns="" id="{6DCF62D1-4979-078E-9F36-1B6E9DB09E4E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9" name="Полилиния 248">
                <a:extLst>
                  <a:ext uri="{FF2B5EF4-FFF2-40B4-BE49-F238E27FC236}">
                    <a16:creationId xmlns:a16="http://schemas.microsoft.com/office/drawing/2014/main" xmlns="" id="{AE76D0A9-AFA5-EBFA-6AF7-3AAE6D84D871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0" name="Полилиния 249">
                <a:extLst>
                  <a:ext uri="{FF2B5EF4-FFF2-40B4-BE49-F238E27FC236}">
                    <a16:creationId xmlns:a16="http://schemas.microsoft.com/office/drawing/2014/main" xmlns="" id="{B3336C97-C8DA-386D-3E0B-290DCAC2D022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1" name="Полилиния 250">
                <a:extLst>
                  <a:ext uri="{FF2B5EF4-FFF2-40B4-BE49-F238E27FC236}">
                    <a16:creationId xmlns:a16="http://schemas.microsoft.com/office/drawing/2014/main" xmlns="" id="{4051FA8A-268A-DB7C-4C98-DCCE16032635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2" name="Полилиния 251">
                <a:extLst>
                  <a:ext uri="{FF2B5EF4-FFF2-40B4-BE49-F238E27FC236}">
                    <a16:creationId xmlns:a16="http://schemas.microsoft.com/office/drawing/2014/main" xmlns="" id="{F9334307-3DCB-EDC3-7766-DA551D8C3C55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3" name="Полилиния 252">
                <a:extLst>
                  <a:ext uri="{FF2B5EF4-FFF2-40B4-BE49-F238E27FC236}">
                    <a16:creationId xmlns:a16="http://schemas.microsoft.com/office/drawing/2014/main" xmlns="" id="{5DAD79B1-2212-8339-B709-7EB212B8A3A4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4" name="Полилиния 253">
                <a:extLst>
                  <a:ext uri="{FF2B5EF4-FFF2-40B4-BE49-F238E27FC236}">
                    <a16:creationId xmlns:a16="http://schemas.microsoft.com/office/drawing/2014/main" xmlns="" id="{975D99D5-C4E0-9283-55AB-77875700DEA7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5" name="Полилиния 254">
                <a:extLst>
                  <a:ext uri="{FF2B5EF4-FFF2-40B4-BE49-F238E27FC236}">
                    <a16:creationId xmlns:a16="http://schemas.microsoft.com/office/drawing/2014/main" xmlns="" id="{7BEE9DD9-117A-B800-40D6-5B7A1655D4BA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6" name="Полилиния 255">
                <a:extLst>
                  <a:ext uri="{FF2B5EF4-FFF2-40B4-BE49-F238E27FC236}">
                    <a16:creationId xmlns:a16="http://schemas.microsoft.com/office/drawing/2014/main" xmlns="" id="{7031CBF5-78B0-D6AB-2A24-B63881816224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7" name="Полилиния 256">
                <a:extLst>
                  <a:ext uri="{FF2B5EF4-FFF2-40B4-BE49-F238E27FC236}">
                    <a16:creationId xmlns:a16="http://schemas.microsoft.com/office/drawing/2014/main" xmlns="" id="{D70EBFD1-B9FD-9377-5782-44D6E012D08F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8" name="Полилиния 257">
                <a:extLst>
                  <a:ext uri="{FF2B5EF4-FFF2-40B4-BE49-F238E27FC236}">
                    <a16:creationId xmlns:a16="http://schemas.microsoft.com/office/drawing/2014/main" xmlns="" id="{BCD98DDC-272B-6B50-B86F-E2B8FEDDFB31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9" name="Полилиния 258">
                <a:extLst>
                  <a:ext uri="{FF2B5EF4-FFF2-40B4-BE49-F238E27FC236}">
                    <a16:creationId xmlns:a16="http://schemas.microsoft.com/office/drawing/2014/main" xmlns="" id="{8366312B-272B-E3D7-F356-09611A3A51C8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0" name="Полилиния 259">
                <a:extLst>
                  <a:ext uri="{FF2B5EF4-FFF2-40B4-BE49-F238E27FC236}">
                    <a16:creationId xmlns:a16="http://schemas.microsoft.com/office/drawing/2014/main" xmlns="" id="{D1AC3A65-9915-0312-F885-B18A70D30314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1" name="Полилиния 260">
                <a:extLst>
                  <a:ext uri="{FF2B5EF4-FFF2-40B4-BE49-F238E27FC236}">
                    <a16:creationId xmlns:a16="http://schemas.microsoft.com/office/drawing/2014/main" xmlns="" id="{2A10FA42-5405-1E41-65B1-562E0B1FCAFE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2" name="Полилиния 261">
                <a:extLst>
                  <a:ext uri="{FF2B5EF4-FFF2-40B4-BE49-F238E27FC236}">
                    <a16:creationId xmlns:a16="http://schemas.microsoft.com/office/drawing/2014/main" xmlns="" id="{8A1E04B3-E873-B73D-4406-9CD6E3B0C6E9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3" name="Полилиния 262">
                <a:extLst>
                  <a:ext uri="{FF2B5EF4-FFF2-40B4-BE49-F238E27FC236}">
                    <a16:creationId xmlns:a16="http://schemas.microsoft.com/office/drawing/2014/main" xmlns="" id="{3E00E189-08C9-02E9-C78A-D3F924E1AFCB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4" name="Полилиния 263">
                <a:extLst>
                  <a:ext uri="{FF2B5EF4-FFF2-40B4-BE49-F238E27FC236}">
                    <a16:creationId xmlns:a16="http://schemas.microsoft.com/office/drawing/2014/main" xmlns="" id="{64B7C150-B35B-617C-299F-2A7F46F16124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5" name="Полилиния 264">
                <a:extLst>
                  <a:ext uri="{FF2B5EF4-FFF2-40B4-BE49-F238E27FC236}">
                    <a16:creationId xmlns:a16="http://schemas.microsoft.com/office/drawing/2014/main" xmlns="" id="{0D551079-3288-C6BD-E6F4-A50EB9E5D7D1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6" name="Полилиния 265">
                <a:extLst>
                  <a:ext uri="{FF2B5EF4-FFF2-40B4-BE49-F238E27FC236}">
                    <a16:creationId xmlns:a16="http://schemas.microsoft.com/office/drawing/2014/main" xmlns="" id="{7AB645C3-E723-283D-00F5-E0F458482469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7" name="Полилиния 266">
                <a:extLst>
                  <a:ext uri="{FF2B5EF4-FFF2-40B4-BE49-F238E27FC236}">
                    <a16:creationId xmlns:a16="http://schemas.microsoft.com/office/drawing/2014/main" xmlns="" id="{D650B72E-F1DF-34B3-068B-DD0658F85095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8" name="Полилиния 267">
                <a:extLst>
                  <a:ext uri="{FF2B5EF4-FFF2-40B4-BE49-F238E27FC236}">
                    <a16:creationId xmlns:a16="http://schemas.microsoft.com/office/drawing/2014/main" xmlns="" id="{6799851D-3266-1E37-1812-045864501304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9" name="Полилиния 268">
                <a:extLst>
                  <a:ext uri="{FF2B5EF4-FFF2-40B4-BE49-F238E27FC236}">
                    <a16:creationId xmlns:a16="http://schemas.microsoft.com/office/drawing/2014/main" xmlns="" id="{A3D37D52-36B7-80EB-886C-EBC529F96A05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0" name="Полилиния 269">
                <a:extLst>
                  <a:ext uri="{FF2B5EF4-FFF2-40B4-BE49-F238E27FC236}">
                    <a16:creationId xmlns:a16="http://schemas.microsoft.com/office/drawing/2014/main" xmlns="" id="{34552727-77CE-AE52-2B49-1E200CE98C15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1" name="Полилиния 270">
                <a:extLst>
                  <a:ext uri="{FF2B5EF4-FFF2-40B4-BE49-F238E27FC236}">
                    <a16:creationId xmlns:a16="http://schemas.microsoft.com/office/drawing/2014/main" xmlns="" id="{DA01140D-53EE-EEE2-A991-35CAA637F14C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2" name="Полилиния 271">
                <a:extLst>
                  <a:ext uri="{FF2B5EF4-FFF2-40B4-BE49-F238E27FC236}">
                    <a16:creationId xmlns:a16="http://schemas.microsoft.com/office/drawing/2014/main" xmlns="" id="{65F90C39-1A1A-B768-3B25-FA6C8A778B99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3" name="Полилиния 272">
                <a:extLst>
                  <a:ext uri="{FF2B5EF4-FFF2-40B4-BE49-F238E27FC236}">
                    <a16:creationId xmlns:a16="http://schemas.microsoft.com/office/drawing/2014/main" xmlns="" id="{F873404A-4DC7-A267-42CC-18F6CE289F6F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4" name="Полилиния 273">
                <a:extLst>
                  <a:ext uri="{FF2B5EF4-FFF2-40B4-BE49-F238E27FC236}">
                    <a16:creationId xmlns:a16="http://schemas.microsoft.com/office/drawing/2014/main" xmlns="" id="{A6EE8711-4489-A1F3-16E6-09773C1CCC44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5" name="Полилиния 274">
                <a:extLst>
                  <a:ext uri="{FF2B5EF4-FFF2-40B4-BE49-F238E27FC236}">
                    <a16:creationId xmlns:a16="http://schemas.microsoft.com/office/drawing/2014/main" xmlns="" id="{2C3D6B14-02A7-56AA-76DB-75A09727FCE6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6" name="Полилиния 275">
                <a:extLst>
                  <a:ext uri="{FF2B5EF4-FFF2-40B4-BE49-F238E27FC236}">
                    <a16:creationId xmlns:a16="http://schemas.microsoft.com/office/drawing/2014/main" xmlns="" id="{B0D69955-E3B6-7221-D852-0DECAD12060E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7" name="Полилиния 276">
                <a:extLst>
                  <a:ext uri="{FF2B5EF4-FFF2-40B4-BE49-F238E27FC236}">
                    <a16:creationId xmlns:a16="http://schemas.microsoft.com/office/drawing/2014/main" xmlns="" id="{5BE58312-422A-6F5D-1797-9F74ADD902E0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8" name="Полилиния 277">
                <a:extLst>
                  <a:ext uri="{FF2B5EF4-FFF2-40B4-BE49-F238E27FC236}">
                    <a16:creationId xmlns:a16="http://schemas.microsoft.com/office/drawing/2014/main" xmlns="" id="{304A3C34-F749-7916-0E1D-DD69AE6A8F28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9" name="Полилиния 278">
                <a:extLst>
                  <a:ext uri="{FF2B5EF4-FFF2-40B4-BE49-F238E27FC236}">
                    <a16:creationId xmlns:a16="http://schemas.microsoft.com/office/drawing/2014/main" xmlns="" id="{B17B04F6-C5BC-679F-96B3-FF98B8247BBB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0" name="Полилиния 279">
                <a:extLst>
                  <a:ext uri="{FF2B5EF4-FFF2-40B4-BE49-F238E27FC236}">
                    <a16:creationId xmlns:a16="http://schemas.microsoft.com/office/drawing/2014/main" xmlns="" id="{773EE59C-00B9-3CEA-DF52-532775E093A0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1" name="Полилиния 280">
                <a:extLst>
                  <a:ext uri="{FF2B5EF4-FFF2-40B4-BE49-F238E27FC236}">
                    <a16:creationId xmlns:a16="http://schemas.microsoft.com/office/drawing/2014/main" xmlns="" id="{EB7994CC-1F64-CA54-B602-77A8063F1E9B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2" name="Полилиния 281">
                <a:extLst>
                  <a:ext uri="{FF2B5EF4-FFF2-40B4-BE49-F238E27FC236}">
                    <a16:creationId xmlns:a16="http://schemas.microsoft.com/office/drawing/2014/main" xmlns="" id="{64BFD1E6-439A-A781-EE14-B4F945B4BA02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3" name="Полилиния 282">
                <a:extLst>
                  <a:ext uri="{FF2B5EF4-FFF2-40B4-BE49-F238E27FC236}">
                    <a16:creationId xmlns:a16="http://schemas.microsoft.com/office/drawing/2014/main" xmlns="" id="{A0C29922-A8D3-AFF9-D8ED-FBF4E0F8DD77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4" name="Полилиния 283">
                <a:extLst>
                  <a:ext uri="{FF2B5EF4-FFF2-40B4-BE49-F238E27FC236}">
                    <a16:creationId xmlns:a16="http://schemas.microsoft.com/office/drawing/2014/main" xmlns="" id="{065B7E40-6B8D-0E26-DFD7-9BC4E16CC686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5" name="Полилиния 284">
                <a:extLst>
                  <a:ext uri="{FF2B5EF4-FFF2-40B4-BE49-F238E27FC236}">
                    <a16:creationId xmlns:a16="http://schemas.microsoft.com/office/drawing/2014/main" xmlns="" id="{D193D286-B9A6-5D2C-F9FD-3BB3DDFD0DED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6" name="Полилиния 285">
                <a:extLst>
                  <a:ext uri="{FF2B5EF4-FFF2-40B4-BE49-F238E27FC236}">
                    <a16:creationId xmlns:a16="http://schemas.microsoft.com/office/drawing/2014/main" xmlns="" id="{9D492BFF-3565-4E33-C3FC-E210C6014B04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7" name="Полилиния 286">
                <a:extLst>
                  <a:ext uri="{FF2B5EF4-FFF2-40B4-BE49-F238E27FC236}">
                    <a16:creationId xmlns:a16="http://schemas.microsoft.com/office/drawing/2014/main" xmlns="" id="{77EB73AC-887F-C838-62DF-208981330363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8" name="Полилиния 287">
                <a:extLst>
                  <a:ext uri="{FF2B5EF4-FFF2-40B4-BE49-F238E27FC236}">
                    <a16:creationId xmlns:a16="http://schemas.microsoft.com/office/drawing/2014/main" xmlns="" id="{A77869BC-9920-0AC8-C6DF-A35A9961BD98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9" name="Полилиния 288">
                <a:extLst>
                  <a:ext uri="{FF2B5EF4-FFF2-40B4-BE49-F238E27FC236}">
                    <a16:creationId xmlns:a16="http://schemas.microsoft.com/office/drawing/2014/main" xmlns="" id="{DABE3CC8-448C-3707-6B5D-53427FE3C58B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0" name="Полилиния 289">
                <a:extLst>
                  <a:ext uri="{FF2B5EF4-FFF2-40B4-BE49-F238E27FC236}">
                    <a16:creationId xmlns:a16="http://schemas.microsoft.com/office/drawing/2014/main" xmlns="" id="{24F1E564-7378-8D60-483B-C5CD86C8BA75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1" name="Полилиния 290">
                <a:extLst>
                  <a:ext uri="{FF2B5EF4-FFF2-40B4-BE49-F238E27FC236}">
                    <a16:creationId xmlns:a16="http://schemas.microsoft.com/office/drawing/2014/main" xmlns="" id="{26DDD8DA-F3CF-01D8-41AA-12E9B94003EB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2" name="Полилиния 291">
                <a:extLst>
                  <a:ext uri="{FF2B5EF4-FFF2-40B4-BE49-F238E27FC236}">
                    <a16:creationId xmlns:a16="http://schemas.microsoft.com/office/drawing/2014/main" xmlns="" id="{D69A029A-E9D5-857E-41CE-648329473573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3" name="Полилиния 292">
                <a:extLst>
                  <a:ext uri="{FF2B5EF4-FFF2-40B4-BE49-F238E27FC236}">
                    <a16:creationId xmlns:a16="http://schemas.microsoft.com/office/drawing/2014/main" xmlns="" id="{F1C893B3-801E-47F1-167B-5A3F8454156F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4" name="Полилиния 293">
                <a:extLst>
                  <a:ext uri="{FF2B5EF4-FFF2-40B4-BE49-F238E27FC236}">
                    <a16:creationId xmlns:a16="http://schemas.microsoft.com/office/drawing/2014/main" xmlns="" id="{1D232991-0710-C8E5-7D45-9F7911CB1F36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5" name="Полилиния 294">
                <a:extLst>
                  <a:ext uri="{FF2B5EF4-FFF2-40B4-BE49-F238E27FC236}">
                    <a16:creationId xmlns:a16="http://schemas.microsoft.com/office/drawing/2014/main" xmlns="" id="{DF9B34A6-1C89-3B16-E034-11405011989F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6" name="Полилиния 295">
                <a:extLst>
                  <a:ext uri="{FF2B5EF4-FFF2-40B4-BE49-F238E27FC236}">
                    <a16:creationId xmlns:a16="http://schemas.microsoft.com/office/drawing/2014/main" xmlns="" id="{856191A2-CE7E-1D12-83BF-57F4F80626BC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7" name="Полилиния 296">
                <a:extLst>
                  <a:ext uri="{FF2B5EF4-FFF2-40B4-BE49-F238E27FC236}">
                    <a16:creationId xmlns:a16="http://schemas.microsoft.com/office/drawing/2014/main" xmlns="" id="{8525F4DD-F70B-95C8-B975-39F9DA6C27FC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8" name="Полилиния 297">
                <a:extLst>
                  <a:ext uri="{FF2B5EF4-FFF2-40B4-BE49-F238E27FC236}">
                    <a16:creationId xmlns:a16="http://schemas.microsoft.com/office/drawing/2014/main" xmlns="" id="{8BF48314-CA12-7FE5-5E4A-8015D842F37E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9" name="Полилиния 298">
                <a:extLst>
                  <a:ext uri="{FF2B5EF4-FFF2-40B4-BE49-F238E27FC236}">
                    <a16:creationId xmlns:a16="http://schemas.microsoft.com/office/drawing/2014/main" xmlns="" id="{B666F584-307F-2842-3E3D-1BD8ACA64F75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0" name="Полилиния 299">
                <a:extLst>
                  <a:ext uri="{FF2B5EF4-FFF2-40B4-BE49-F238E27FC236}">
                    <a16:creationId xmlns:a16="http://schemas.microsoft.com/office/drawing/2014/main" xmlns="" id="{DB03BC0C-0AB8-2EFA-4D7E-17141E855754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1" name="Полилиния 300">
                <a:extLst>
                  <a:ext uri="{FF2B5EF4-FFF2-40B4-BE49-F238E27FC236}">
                    <a16:creationId xmlns:a16="http://schemas.microsoft.com/office/drawing/2014/main" xmlns="" id="{72C85E3A-E17D-4438-2BAF-21B791561EE5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2" name="Полилиния 301">
                <a:extLst>
                  <a:ext uri="{FF2B5EF4-FFF2-40B4-BE49-F238E27FC236}">
                    <a16:creationId xmlns:a16="http://schemas.microsoft.com/office/drawing/2014/main" xmlns="" id="{000DE412-F179-B2E4-5896-B0DEF8B0EA55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3" name="Полилиния 302">
                <a:extLst>
                  <a:ext uri="{FF2B5EF4-FFF2-40B4-BE49-F238E27FC236}">
                    <a16:creationId xmlns:a16="http://schemas.microsoft.com/office/drawing/2014/main" xmlns="" id="{CA6A0DCA-2846-4539-5EA5-5FD2D00E1981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4" name="Полилиния 303">
                <a:extLst>
                  <a:ext uri="{FF2B5EF4-FFF2-40B4-BE49-F238E27FC236}">
                    <a16:creationId xmlns:a16="http://schemas.microsoft.com/office/drawing/2014/main" xmlns="" id="{B54580DB-80B1-86B3-0B0E-5F5C1FCEFBB2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5" name="Полилиния 304">
                <a:extLst>
                  <a:ext uri="{FF2B5EF4-FFF2-40B4-BE49-F238E27FC236}">
                    <a16:creationId xmlns:a16="http://schemas.microsoft.com/office/drawing/2014/main" xmlns="" id="{6A83D536-4689-276D-5C89-8ED1EBF2090C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6" name="Полилиния 305">
                <a:extLst>
                  <a:ext uri="{FF2B5EF4-FFF2-40B4-BE49-F238E27FC236}">
                    <a16:creationId xmlns:a16="http://schemas.microsoft.com/office/drawing/2014/main" xmlns="" id="{D53D7162-8C49-40DC-6CB3-63A13414DF5D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7" name="Полилиния 306">
                <a:extLst>
                  <a:ext uri="{FF2B5EF4-FFF2-40B4-BE49-F238E27FC236}">
                    <a16:creationId xmlns:a16="http://schemas.microsoft.com/office/drawing/2014/main" xmlns="" id="{C21E0EF2-63B8-DF49-237F-F7D45F2890B8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314" name="Заголовок 1">
            <a:extLst>
              <a:ext uri="{FF2B5EF4-FFF2-40B4-BE49-F238E27FC236}">
                <a16:creationId xmlns:a16="http://schemas.microsoft.com/office/drawing/2014/main" xmlns="" id="{83E94931-EBB3-A85D-F84C-6C2B0AAAD2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5456" y="284950"/>
            <a:ext cx="6261436" cy="1064407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/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315" name="Текст 24">
            <a:extLst>
              <a:ext uri="{FF2B5EF4-FFF2-40B4-BE49-F238E27FC236}">
                <a16:creationId xmlns:a16="http://schemas.microsoft.com/office/drawing/2014/main" xmlns="" id="{32E02C11-04DB-9A56-BDFE-3E479ED5A4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0850" y="1670021"/>
            <a:ext cx="6244258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7" name="Текст 24">
            <a:extLst>
              <a:ext uri="{FF2B5EF4-FFF2-40B4-BE49-F238E27FC236}">
                <a16:creationId xmlns:a16="http://schemas.microsoft.com/office/drawing/2014/main" xmlns="" id="{04DF5146-9F91-E09B-465C-1D51A74CE8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20850" y="2763174"/>
            <a:ext cx="6244258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20" name="Текст 24">
            <a:extLst>
              <a:ext uri="{FF2B5EF4-FFF2-40B4-BE49-F238E27FC236}">
                <a16:creationId xmlns:a16="http://schemas.microsoft.com/office/drawing/2014/main" xmlns="" id="{B2D68628-1E11-8014-8015-573FBDD5F9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20850" y="3859474"/>
            <a:ext cx="2879682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  <a:br>
              <a:rPr lang="ru-RU" dirty="0"/>
            </a:br>
            <a:endParaRPr lang="ru-RU" dirty="0"/>
          </a:p>
        </p:txBody>
      </p:sp>
      <p:sp>
        <p:nvSpPr>
          <p:cNvPr id="321" name="Текст 24">
            <a:extLst>
              <a:ext uri="{FF2B5EF4-FFF2-40B4-BE49-F238E27FC236}">
                <a16:creationId xmlns:a16="http://schemas.microsoft.com/office/drawing/2014/main" xmlns="" id="{B2DDD1AC-A449-4152-7A67-8617801963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77210" y="3859474"/>
            <a:ext cx="2879682" cy="80002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322" name="Текст 24">
            <a:extLst>
              <a:ext uri="{FF2B5EF4-FFF2-40B4-BE49-F238E27FC236}">
                <a16:creationId xmlns:a16="http://schemas.microsoft.com/office/drawing/2014/main" xmlns="" id="{99604310-D1B7-DFB3-C8BB-47A6B28653D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0850" y="4954620"/>
            <a:ext cx="6244258" cy="1498568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Font typeface="Wingdings" pitchFamily="2" charset="2"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4095011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341" userDrawn="1">
          <p15:clr>
            <a:srgbClr val="FBAE40"/>
          </p15:clr>
        </p15:guide>
        <p15:guide id="3" pos="7265" userDrawn="1">
          <p15:clr>
            <a:srgbClr val="FBAE40"/>
          </p15:clr>
        </p15:guide>
        <p15:guide id="4" pos="1084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  <p15:guide id="7" pos="3000" userDrawn="1">
          <p15:clr>
            <a:srgbClr val="FBAE40"/>
          </p15:clr>
        </p15:guide>
        <p15:guide id="8" pos="533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1BD99079-EE45-80D9-D6D1-4991B30AB3A5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151DF49A-1429-1D54-86A1-62052E8E7592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046AEF58-647A-2A38-CA5C-3A0F167F4E1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353814C3-0BB2-54E7-254E-3DD213CE34FA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4AA42597-7698-F86E-5614-BD2C783184C8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69BEBB3C-3249-2615-B962-32BB5A84E23D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EF5AEF4E-5192-E0B5-BCDA-B8697C9DB8F6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84842E4B-7FFB-24B1-A6DA-F7E42F37E718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57A9750C-4EAA-B83A-A19A-15FAD9788727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8F33793C-9A4F-9D83-5F30-548879B6E270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6D5D9996-FCD9-CAB7-6F53-A93627CB3159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33FC84B1-560C-5F0F-F6BB-926518C85F6B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EC64154-DC1C-E5A0-59FB-F648F99A234F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2A41F353-860F-849C-F09C-5A2A88ABFCC9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B0328730-1F40-26C4-8B14-B56130CFB971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A7F3B717-A8FA-0B6F-FEA3-1FC03804D4C1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8A0B634B-D010-B745-6034-4F4670EA1B35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5D14303A-2B82-3C34-C9CD-5949EA573423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BF7BA68F-0FAB-21E9-731A-307601A8EB25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7239D033-0915-12FD-D9B2-503FB14587E3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A59985F5-F1CE-63D9-BD5B-130E39D06FA5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661A342-4695-EE95-F65C-B9BAD1EB13A5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EC356396-6256-1127-51F0-A74FA051D82D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09ECDF78-A765-2C4D-7E46-5662EB082CE3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1C9347A6-0085-93E2-5D23-E481630ACBB4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13D03A1D-AF2C-67A6-CE46-4A5BB341A33E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C3E133E1-F65C-6370-447F-4B7F718F4415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A950FCE7-ABC8-9D64-03D3-8CEAA9A6FDD8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EA1C590F-48E2-CAEA-1B03-C4D89FA59F07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839DCE8C-8C7C-E5ED-E9C0-126F3BCD9380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9B892C4D-CF1C-1E15-EBF3-BF1DCDAD7B3E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8E3DC26F-FB67-1C52-6C69-A84BEC27321A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60B85931-56C0-CC4D-9D4E-73022E8F847F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72C80A7E-8950-00D6-AC24-A3F89293FC8B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712BB362-F092-45D3-423B-9692CA236A16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B19575DF-4F7A-9F69-04EB-7E597229B6BE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70BF9943-AD87-8D22-9FD0-8D6FC8C0A7C0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A5792D30-0586-E634-D7A9-1EE6D5943E49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5312C7C3-9714-57DD-8258-FC2925044F7A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186A1E7E-2209-AF97-B367-0C405B67F40F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AC25C836-982E-3D90-09CD-A66A56FBD2B7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6A1327EE-1DB3-A942-64D4-8178A7710587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C61E78BC-E642-328C-343B-57F2EC4BE58E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D8F725D5-E5F8-1CAA-5BDA-6CB94D339D40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E4D674B2-DE17-9891-560D-5EA68407317F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6B1F28D5-0F24-F709-A35C-FE5333E6BC0B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DAD242CA-8CAA-E33A-6133-D88943043021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A78DBC42-A686-E862-B323-43DB2737E4E3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061B008A-D179-1519-917E-C903B0CD8AE9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05A358B1-4DB8-D4B0-FE82-AFE37E5F55ED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F7E078E6-4932-019A-7EF4-32254E369F19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5B242DE1-9FD6-B033-BD96-EF2EEA414390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95FC143E-16C6-A6A9-99F6-A4D28C08B557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EBEB7A0B-BB86-FA93-117C-FA4C5F812B85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EE79ECCB-84E7-9573-C575-139EE52BE88B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3014413C-ECC3-3F56-CB0B-573C050EC894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954AF5D4-E0AB-2454-0F92-0E58D19FFFA5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A48DEC5C-DEE5-BDE1-9332-18E220F7D26D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6AED718B-C41F-8F26-5A01-1233B069F72E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5A7B3EAC-EA5E-AD5A-B498-2985FAD44F21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BF8B6260-1056-12C8-597F-7CB3E0BE04D0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69C53BF0-9EC5-077E-87A5-1AD591BE6F72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C85E65DC-9A80-4259-D3F2-97AAC952B122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EA107DB0-9BF0-22FE-505A-B9ADC479162F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5181FE6C-7A4E-FC20-2FA1-6152E0522BCE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B8A89EE-DBE2-751D-CD27-A49FC9A317E7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678BC84C-8706-FA70-D325-ACAF05B12EC2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18997133-C896-0F26-4DF0-AE7407265CAB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BE80E99E-B93D-F991-1E25-0139FBF25863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6F18B0B3-70E1-0EF5-0BB4-EB2B4A752E73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050F79E2-B5D3-72CE-90A5-32A2A0E533B3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7F909DBE-F26D-B5AF-DE71-4097FDC9B6FE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5" name="Заголовок 1">
            <a:extLst>
              <a:ext uri="{FF2B5EF4-FFF2-40B4-BE49-F238E27FC236}">
                <a16:creationId xmlns:a16="http://schemas.microsoft.com/office/drawing/2014/main" xmlns="" id="{81A267BE-931F-37E6-1F7E-9669762229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6641" y="226234"/>
            <a:ext cx="9837738" cy="584775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82" name="Рисунок 81">
            <a:extLst>
              <a:ext uri="{FF2B5EF4-FFF2-40B4-BE49-F238E27FC236}">
                <a16:creationId xmlns:a16="http://schemas.microsoft.com/office/drawing/2014/main" xmlns="" id="{2D2B90AD-409E-F856-7B69-D0A33F9584BB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2050507" y="1805728"/>
            <a:ext cx="1639389" cy="1639389"/>
          </a:xfrm>
          <a:custGeom>
            <a:avLst/>
            <a:gdLst>
              <a:gd name="connsiteX0" fmla="*/ 714600 w 1429200"/>
              <a:gd name="connsiteY0" fmla="*/ 0 h 1429200"/>
              <a:gd name="connsiteX1" fmla="*/ 1429200 w 1429200"/>
              <a:gd name="connsiteY1" fmla="*/ 714600 h 1429200"/>
              <a:gd name="connsiteX2" fmla="*/ 714600 w 1429200"/>
              <a:gd name="connsiteY2" fmla="*/ 1429200 h 1429200"/>
              <a:gd name="connsiteX3" fmla="*/ 0 w 1429200"/>
              <a:gd name="connsiteY3" fmla="*/ 714600 h 1429200"/>
              <a:gd name="connsiteX4" fmla="*/ 714600 w 1429200"/>
              <a:gd name="connsiteY4" fmla="*/ 0 h 14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9200" h="1429200">
                <a:moveTo>
                  <a:pt x="714600" y="0"/>
                </a:moveTo>
                <a:cubicBezTo>
                  <a:pt x="1109263" y="0"/>
                  <a:pt x="1429200" y="319937"/>
                  <a:pt x="1429200" y="714600"/>
                </a:cubicBezTo>
                <a:cubicBezTo>
                  <a:pt x="1429200" y="1109263"/>
                  <a:pt x="1109263" y="1429200"/>
                  <a:pt x="714600" y="1429200"/>
                </a:cubicBezTo>
                <a:cubicBezTo>
                  <a:pt x="319937" y="1429200"/>
                  <a:pt x="0" y="1109263"/>
                  <a:pt x="0" y="714600"/>
                </a:cubicBezTo>
                <a:cubicBezTo>
                  <a:pt x="0" y="319937"/>
                  <a:pt x="319937" y="0"/>
                  <a:pt x="71460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anchor="ctr" anchorCtr="1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83" name="Прямоугольник 82">
            <a:extLst>
              <a:ext uri="{FF2B5EF4-FFF2-40B4-BE49-F238E27FC236}">
                <a16:creationId xmlns:a16="http://schemas.microsoft.com/office/drawing/2014/main" xmlns="" id="{F4C0FAD9-79F1-E13B-9FEF-701CCD4588EF}"/>
              </a:ext>
            </a:extLst>
          </p:cNvPr>
          <p:cNvSpPr/>
          <p:nvPr userDrawn="1"/>
        </p:nvSpPr>
        <p:spPr>
          <a:xfrm>
            <a:off x="1739902" y="3667663"/>
            <a:ext cx="2260598" cy="253892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84" name="Прямоугольник 83">
            <a:extLst>
              <a:ext uri="{FF2B5EF4-FFF2-40B4-BE49-F238E27FC236}">
                <a16:creationId xmlns:a16="http://schemas.microsoft.com/office/drawing/2014/main" xmlns="" id="{EFB70C55-50FC-503B-24B7-7255AEDC1D66}"/>
              </a:ext>
            </a:extLst>
          </p:cNvPr>
          <p:cNvSpPr/>
          <p:nvPr userDrawn="1"/>
        </p:nvSpPr>
        <p:spPr>
          <a:xfrm rot="5400000" flipH="1">
            <a:off x="2796260" y="5377158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7" name="Рисунок 96">
            <a:extLst>
              <a:ext uri="{FF2B5EF4-FFF2-40B4-BE49-F238E27FC236}">
                <a16:creationId xmlns:a16="http://schemas.microsoft.com/office/drawing/2014/main" xmlns="" id="{1618A364-89EE-F1BD-71EE-28AE5443B7ED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4565107" y="1805728"/>
            <a:ext cx="1639389" cy="1639389"/>
          </a:xfrm>
          <a:custGeom>
            <a:avLst/>
            <a:gdLst>
              <a:gd name="connsiteX0" fmla="*/ 714600 w 1429200"/>
              <a:gd name="connsiteY0" fmla="*/ 0 h 1429200"/>
              <a:gd name="connsiteX1" fmla="*/ 1429200 w 1429200"/>
              <a:gd name="connsiteY1" fmla="*/ 714600 h 1429200"/>
              <a:gd name="connsiteX2" fmla="*/ 714600 w 1429200"/>
              <a:gd name="connsiteY2" fmla="*/ 1429200 h 1429200"/>
              <a:gd name="connsiteX3" fmla="*/ 0 w 1429200"/>
              <a:gd name="connsiteY3" fmla="*/ 714600 h 1429200"/>
              <a:gd name="connsiteX4" fmla="*/ 714600 w 1429200"/>
              <a:gd name="connsiteY4" fmla="*/ 0 h 14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9200" h="1429200">
                <a:moveTo>
                  <a:pt x="714600" y="0"/>
                </a:moveTo>
                <a:cubicBezTo>
                  <a:pt x="1109263" y="0"/>
                  <a:pt x="1429200" y="319937"/>
                  <a:pt x="1429200" y="714600"/>
                </a:cubicBezTo>
                <a:cubicBezTo>
                  <a:pt x="1429200" y="1109263"/>
                  <a:pt x="1109263" y="1429200"/>
                  <a:pt x="714600" y="1429200"/>
                </a:cubicBezTo>
                <a:cubicBezTo>
                  <a:pt x="319937" y="1429200"/>
                  <a:pt x="0" y="1109263"/>
                  <a:pt x="0" y="714600"/>
                </a:cubicBezTo>
                <a:cubicBezTo>
                  <a:pt x="0" y="319937"/>
                  <a:pt x="319937" y="0"/>
                  <a:pt x="71460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anchor="ctr" anchorCtr="1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xmlns="" id="{28EC5021-436C-3C0E-DC0B-0EBEFDDD6252}"/>
              </a:ext>
            </a:extLst>
          </p:cNvPr>
          <p:cNvSpPr/>
          <p:nvPr userDrawn="1"/>
        </p:nvSpPr>
        <p:spPr>
          <a:xfrm>
            <a:off x="4254502" y="3667663"/>
            <a:ext cx="2260598" cy="253892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xmlns="" id="{16052FE2-C027-5086-3B47-A9AB1B6B80CF}"/>
              </a:ext>
            </a:extLst>
          </p:cNvPr>
          <p:cNvSpPr/>
          <p:nvPr userDrawn="1"/>
        </p:nvSpPr>
        <p:spPr>
          <a:xfrm rot="5400000" flipH="1">
            <a:off x="5310860" y="5377158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0" name="Рисунок 99">
            <a:extLst>
              <a:ext uri="{FF2B5EF4-FFF2-40B4-BE49-F238E27FC236}">
                <a16:creationId xmlns:a16="http://schemas.microsoft.com/office/drawing/2014/main" xmlns="" id="{07823687-30A4-237C-CB60-A295C520D158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7079707" y="1805728"/>
            <a:ext cx="1639389" cy="1639389"/>
          </a:xfrm>
          <a:custGeom>
            <a:avLst/>
            <a:gdLst>
              <a:gd name="connsiteX0" fmla="*/ 714600 w 1429200"/>
              <a:gd name="connsiteY0" fmla="*/ 0 h 1429200"/>
              <a:gd name="connsiteX1" fmla="*/ 1429200 w 1429200"/>
              <a:gd name="connsiteY1" fmla="*/ 714600 h 1429200"/>
              <a:gd name="connsiteX2" fmla="*/ 714600 w 1429200"/>
              <a:gd name="connsiteY2" fmla="*/ 1429200 h 1429200"/>
              <a:gd name="connsiteX3" fmla="*/ 0 w 1429200"/>
              <a:gd name="connsiteY3" fmla="*/ 714600 h 1429200"/>
              <a:gd name="connsiteX4" fmla="*/ 714600 w 1429200"/>
              <a:gd name="connsiteY4" fmla="*/ 0 h 14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9200" h="1429200">
                <a:moveTo>
                  <a:pt x="714600" y="0"/>
                </a:moveTo>
                <a:cubicBezTo>
                  <a:pt x="1109263" y="0"/>
                  <a:pt x="1429200" y="319937"/>
                  <a:pt x="1429200" y="714600"/>
                </a:cubicBezTo>
                <a:cubicBezTo>
                  <a:pt x="1429200" y="1109263"/>
                  <a:pt x="1109263" y="1429200"/>
                  <a:pt x="714600" y="1429200"/>
                </a:cubicBezTo>
                <a:cubicBezTo>
                  <a:pt x="319937" y="1429200"/>
                  <a:pt x="0" y="1109263"/>
                  <a:pt x="0" y="714600"/>
                </a:cubicBezTo>
                <a:cubicBezTo>
                  <a:pt x="0" y="319937"/>
                  <a:pt x="319937" y="0"/>
                  <a:pt x="71460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anchor="ctr" anchorCtr="1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1" name="Прямоугольник 100">
            <a:extLst>
              <a:ext uri="{FF2B5EF4-FFF2-40B4-BE49-F238E27FC236}">
                <a16:creationId xmlns:a16="http://schemas.microsoft.com/office/drawing/2014/main" xmlns="" id="{8977EFC8-AFBE-2D2A-DA90-71F153DF760C}"/>
              </a:ext>
            </a:extLst>
          </p:cNvPr>
          <p:cNvSpPr/>
          <p:nvPr userDrawn="1"/>
        </p:nvSpPr>
        <p:spPr>
          <a:xfrm>
            <a:off x="6769102" y="3667663"/>
            <a:ext cx="2260598" cy="253892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02" name="Прямоугольник 101">
            <a:extLst>
              <a:ext uri="{FF2B5EF4-FFF2-40B4-BE49-F238E27FC236}">
                <a16:creationId xmlns:a16="http://schemas.microsoft.com/office/drawing/2014/main" xmlns="" id="{7FECB34F-2EFB-DA5D-734B-9C989E67928B}"/>
              </a:ext>
            </a:extLst>
          </p:cNvPr>
          <p:cNvSpPr/>
          <p:nvPr userDrawn="1"/>
        </p:nvSpPr>
        <p:spPr>
          <a:xfrm rot="5400000" flipH="1">
            <a:off x="7825460" y="5377158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3" name="Рисунок 102">
            <a:extLst>
              <a:ext uri="{FF2B5EF4-FFF2-40B4-BE49-F238E27FC236}">
                <a16:creationId xmlns:a16="http://schemas.microsoft.com/office/drawing/2014/main" xmlns="" id="{29B8150B-6419-3232-81FD-FD79940DB218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9594307" y="1805728"/>
            <a:ext cx="1639389" cy="1639389"/>
          </a:xfrm>
          <a:custGeom>
            <a:avLst/>
            <a:gdLst>
              <a:gd name="connsiteX0" fmla="*/ 714600 w 1429200"/>
              <a:gd name="connsiteY0" fmla="*/ 0 h 1429200"/>
              <a:gd name="connsiteX1" fmla="*/ 1429200 w 1429200"/>
              <a:gd name="connsiteY1" fmla="*/ 714600 h 1429200"/>
              <a:gd name="connsiteX2" fmla="*/ 714600 w 1429200"/>
              <a:gd name="connsiteY2" fmla="*/ 1429200 h 1429200"/>
              <a:gd name="connsiteX3" fmla="*/ 0 w 1429200"/>
              <a:gd name="connsiteY3" fmla="*/ 714600 h 1429200"/>
              <a:gd name="connsiteX4" fmla="*/ 714600 w 1429200"/>
              <a:gd name="connsiteY4" fmla="*/ 0 h 14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9200" h="1429200">
                <a:moveTo>
                  <a:pt x="714600" y="0"/>
                </a:moveTo>
                <a:cubicBezTo>
                  <a:pt x="1109263" y="0"/>
                  <a:pt x="1429200" y="319937"/>
                  <a:pt x="1429200" y="714600"/>
                </a:cubicBezTo>
                <a:cubicBezTo>
                  <a:pt x="1429200" y="1109263"/>
                  <a:pt x="1109263" y="1429200"/>
                  <a:pt x="714600" y="1429200"/>
                </a:cubicBezTo>
                <a:cubicBezTo>
                  <a:pt x="319937" y="1429200"/>
                  <a:pt x="0" y="1109263"/>
                  <a:pt x="0" y="714600"/>
                </a:cubicBezTo>
                <a:cubicBezTo>
                  <a:pt x="0" y="319937"/>
                  <a:pt x="319937" y="0"/>
                  <a:pt x="71460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anchor="ctr" anchorCtr="1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4" name="Прямоугольник 103">
            <a:extLst>
              <a:ext uri="{FF2B5EF4-FFF2-40B4-BE49-F238E27FC236}">
                <a16:creationId xmlns:a16="http://schemas.microsoft.com/office/drawing/2014/main" xmlns="" id="{27DF88D3-3DC0-BB1C-1F80-0196672FFE6E}"/>
              </a:ext>
            </a:extLst>
          </p:cNvPr>
          <p:cNvSpPr/>
          <p:nvPr userDrawn="1"/>
        </p:nvSpPr>
        <p:spPr>
          <a:xfrm>
            <a:off x="9283702" y="3667663"/>
            <a:ext cx="2260598" cy="253892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05" name="Прямоугольник 104">
            <a:extLst>
              <a:ext uri="{FF2B5EF4-FFF2-40B4-BE49-F238E27FC236}">
                <a16:creationId xmlns:a16="http://schemas.microsoft.com/office/drawing/2014/main" xmlns="" id="{457DC673-1360-42CD-4194-C7017B622717}"/>
              </a:ext>
            </a:extLst>
          </p:cNvPr>
          <p:cNvSpPr/>
          <p:nvPr userDrawn="1"/>
        </p:nvSpPr>
        <p:spPr>
          <a:xfrm rot="5400000" flipH="1">
            <a:off x="10340060" y="5377158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6" name="Текст 24">
            <a:extLst>
              <a:ext uri="{FF2B5EF4-FFF2-40B4-BE49-F238E27FC236}">
                <a16:creationId xmlns:a16="http://schemas.microsoft.com/office/drawing/2014/main" xmlns="" id="{6159B658-2E92-5A31-4179-4ACC0CC19D6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81676" y="4314229"/>
            <a:ext cx="1776144" cy="160927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7" name="Текст 24">
            <a:extLst>
              <a:ext uri="{FF2B5EF4-FFF2-40B4-BE49-F238E27FC236}">
                <a16:creationId xmlns:a16="http://schemas.microsoft.com/office/drawing/2014/main" xmlns="" id="{A797D723-1D78-4F83-5460-AF9CF32625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81675" y="3844598"/>
            <a:ext cx="1776146" cy="392801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20" name="Текст 24">
            <a:extLst>
              <a:ext uri="{FF2B5EF4-FFF2-40B4-BE49-F238E27FC236}">
                <a16:creationId xmlns:a16="http://schemas.microsoft.com/office/drawing/2014/main" xmlns="" id="{338D8088-446D-FE41-59DA-9827F8DF0F5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504468" y="4314229"/>
            <a:ext cx="1776144" cy="160927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1" name="Текст 24">
            <a:extLst>
              <a:ext uri="{FF2B5EF4-FFF2-40B4-BE49-F238E27FC236}">
                <a16:creationId xmlns:a16="http://schemas.microsoft.com/office/drawing/2014/main" xmlns="" id="{54824AF8-F2E2-00CA-7D76-8A18F9B83F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04467" y="3844598"/>
            <a:ext cx="1776146" cy="392801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23" name="Текст 24">
            <a:extLst>
              <a:ext uri="{FF2B5EF4-FFF2-40B4-BE49-F238E27FC236}">
                <a16:creationId xmlns:a16="http://schemas.microsoft.com/office/drawing/2014/main" xmlns="" id="{731AAD6D-F512-EBA9-6EF8-2728B6F00A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019068" y="4314229"/>
            <a:ext cx="1776144" cy="160927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4" name="Текст 24">
            <a:extLst>
              <a:ext uri="{FF2B5EF4-FFF2-40B4-BE49-F238E27FC236}">
                <a16:creationId xmlns:a16="http://schemas.microsoft.com/office/drawing/2014/main" xmlns="" id="{D875F80B-3C7F-EE89-2908-430DB3B727C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19067" y="3844598"/>
            <a:ext cx="1776146" cy="392801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26" name="Текст 24">
            <a:extLst>
              <a:ext uri="{FF2B5EF4-FFF2-40B4-BE49-F238E27FC236}">
                <a16:creationId xmlns:a16="http://schemas.microsoft.com/office/drawing/2014/main" xmlns="" id="{B9086B43-EBCE-DCA1-06C7-6900DC0CCD4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528267" y="4314229"/>
            <a:ext cx="1776144" cy="160927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7" name="Текст 24">
            <a:extLst>
              <a:ext uri="{FF2B5EF4-FFF2-40B4-BE49-F238E27FC236}">
                <a16:creationId xmlns:a16="http://schemas.microsoft.com/office/drawing/2014/main" xmlns="" id="{F586BB22-23DB-5127-82AC-62BA21E1666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528267" y="3844598"/>
            <a:ext cx="1776146" cy="392801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</p:spTree>
    <p:extLst>
      <p:ext uri="{BB962C8B-B14F-4D97-AF65-F5344CB8AC3E}">
        <p14:creationId xmlns:p14="http://schemas.microsoft.com/office/powerpoint/2010/main" val="785621021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7265" userDrawn="1">
          <p15:clr>
            <a:srgbClr val="FBAE40"/>
          </p15:clr>
        </p15:guide>
        <p15:guide id="4" pos="108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1BD99079-EE45-80D9-D6D1-4991B30AB3A5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151DF49A-1429-1D54-86A1-62052E8E7592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046AEF58-647A-2A38-CA5C-3A0F167F4E1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353814C3-0BB2-54E7-254E-3DD213CE34FA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4AA42597-7698-F86E-5614-BD2C783184C8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69BEBB3C-3249-2615-B962-32BB5A84E23D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EF5AEF4E-5192-E0B5-BCDA-B8697C9DB8F6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84842E4B-7FFB-24B1-A6DA-F7E42F37E718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57A9750C-4EAA-B83A-A19A-15FAD9788727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8F33793C-9A4F-9D83-5F30-548879B6E270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6D5D9996-FCD9-CAB7-6F53-A93627CB3159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33FC84B1-560C-5F0F-F6BB-926518C85F6B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EC64154-DC1C-E5A0-59FB-F648F99A234F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2A41F353-860F-849C-F09C-5A2A88ABFCC9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B0328730-1F40-26C4-8B14-B56130CFB971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A7F3B717-A8FA-0B6F-FEA3-1FC03804D4C1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8A0B634B-D010-B745-6034-4F4670EA1B35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5D14303A-2B82-3C34-C9CD-5949EA573423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BF7BA68F-0FAB-21E9-731A-307601A8EB25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7239D033-0915-12FD-D9B2-503FB14587E3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A59985F5-F1CE-63D9-BD5B-130E39D06FA5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661A342-4695-EE95-F65C-B9BAD1EB13A5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EC356396-6256-1127-51F0-A74FA051D82D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09ECDF78-A765-2C4D-7E46-5662EB082CE3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1C9347A6-0085-93E2-5D23-E481630ACBB4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13D03A1D-AF2C-67A6-CE46-4A5BB341A33E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C3E133E1-F65C-6370-447F-4B7F718F4415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A950FCE7-ABC8-9D64-03D3-8CEAA9A6FDD8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EA1C590F-48E2-CAEA-1B03-C4D89FA59F07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839DCE8C-8C7C-E5ED-E9C0-126F3BCD9380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9B892C4D-CF1C-1E15-EBF3-BF1DCDAD7B3E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8E3DC26F-FB67-1C52-6C69-A84BEC27321A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60B85931-56C0-CC4D-9D4E-73022E8F847F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72C80A7E-8950-00D6-AC24-A3F89293FC8B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712BB362-F092-45D3-423B-9692CA236A16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B19575DF-4F7A-9F69-04EB-7E597229B6BE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70BF9943-AD87-8D22-9FD0-8D6FC8C0A7C0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A5792D30-0586-E634-D7A9-1EE6D5943E49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5312C7C3-9714-57DD-8258-FC2925044F7A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186A1E7E-2209-AF97-B367-0C405B67F40F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AC25C836-982E-3D90-09CD-A66A56FBD2B7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6A1327EE-1DB3-A942-64D4-8178A7710587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C61E78BC-E642-328C-343B-57F2EC4BE58E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D8F725D5-E5F8-1CAA-5BDA-6CB94D339D40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E4D674B2-DE17-9891-560D-5EA68407317F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6B1F28D5-0F24-F709-A35C-FE5333E6BC0B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DAD242CA-8CAA-E33A-6133-D88943043021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A78DBC42-A686-E862-B323-43DB2737E4E3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061B008A-D179-1519-917E-C903B0CD8AE9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05A358B1-4DB8-D4B0-FE82-AFE37E5F55ED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F7E078E6-4932-019A-7EF4-32254E369F19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5B242DE1-9FD6-B033-BD96-EF2EEA414390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95FC143E-16C6-A6A9-99F6-A4D28C08B557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EBEB7A0B-BB86-FA93-117C-FA4C5F812B85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EE79ECCB-84E7-9573-C575-139EE52BE88B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3014413C-ECC3-3F56-CB0B-573C050EC894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954AF5D4-E0AB-2454-0F92-0E58D19FFFA5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A48DEC5C-DEE5-BDE1-9332-18E220F7D26D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6AED718B-C41F-8F26-5A01-1233B069F72E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5A7B3EAC-EA5E-AD5A-B498-2985FAD44F21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BF8B6260-1056-12C8-597F-7CB3E0BE04D0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69C53BF0-9EC5-077E-87A5-1AD591BE6F72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C85E65DC-9A80-4259-D3F2-97AAC952B122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EA107DB0-9BF0-22FE-505A-B9ADC479162F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5181FE6C-7A4E-FC20-2FA1-6152E0522BCE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B8A89EE-DBE2-751D-CD27-A49FC9A317E7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678BC84C-8706-FA70-D325-ACAF05B12EC2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18997133-C896-0F26-4DF0-AE7407265CAB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BE80E99E-B93D-F991-1E25-0139FBF25863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6F18B0B3-70E1-0EF5-0BB4-EB2B4A752E73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050F79E2-B5D3-72CE-90A5-32A2A0E533B3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7F909DBE-F26D-B5AF-DE71-4097FDC9B6FE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5" name="Заголовок 1">
            <a:extLst>
              <a:ext uri="{FF2B5EF4-FFF2-40B4-BE49-F238E27FC236}">
                <a16:creationId xmlns:a16="http://schemas.microsoft.com/office/drawing/2014/main" xmlns="" id="{81A267BE-931F-37E6-1F7E-9669762229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6641" y="226234"/>
            <a:ext cx="9837738" cy="584775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82" name="Рисунок 81">
            <a:extLst>
              <a:ext uri="{FF2B5EF4-FFF2-40B4-BE49-F238E27FC236}">
                <a16:creationId xmlns:a16="http://schemas.microsoft.com/office/drawing/2014/main" xmlns="" id="{2D2B90AD-409E-F856-7B69-D0A33F9584BB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2555817" y="1730089"/>
            <a:ext cx="1564213" cy="1564213"/>
          </a:xfrm>
          <a:custGeom>
            <a:avLst/>
            <a:gdLst>
              <a:gd name="connsiteX0" fmla="*/ 714600 w 1429200"/>
              <a:gd name="connsiteY0" fmla="*/ 0 h 1429200"/>
              <a:gd name="connsiteX1" fmla="*/ 1429200 w 1429200"/>
              <a:gd name="connsiteY1" fmla="*/ 714600 h 1429200"/>
              <a:gd name="connsiteX2" fmla="*/ 714600 w 1429200"/>
              <a:gd name="connsiteY2" fmla="*/ 1429200 h 1429200"/>
              <a:gd name="connsiteX3" fmla="*/ 0 w 1429200"/>
              <a:gd name="connsiteY3" fmla="*/ 714600 h 1429200"/>
              <a:gd name="connsiteX4" fmla="*/ 714600 w 1429200"/>
              <a:gd name="connsiteY4" fmla="*/ 0 h 14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9200" h="1429200">
                <a:moveTo>
                  <a:pt x="714600" y="0"/>
                </a:moveTo>
                <a:cubicBezTo>
                  <a:pt x="1109263" y="0"/>
                  <a:pt x="1429200" y="319937"/>
                  <a:pt x="1429200" y="714600"/>
                </a:cubicBezTo>
                <a:cubicBezTo>
                  <a:pt x="1429200" y="1109263"/>
                  <a:pt x="1109263" y="1429200"/>
                  <a:pt x="714600" y="1429200"/>
                </a:cubicBezTo>
                <a:cubicBezTo>
                  <a:pt x="319937" y="1429200"/>
                  <a:pt x="0" y="1109263"/>
                  <a:pt x="0" y="714600"/>
                </a:cubicBezTo>
                <a:cubicBezTo>
                  <a:pt x="0" y="319937"/>
                  <a:pt x="319937" y="0"/>
                  <a:pt x="71460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anchor="ctr" anchorCtr="1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83" name="Прямоугольник 82">
            <a:extLst>
              <a:ext uri="{FF2B5EF4-FFF2-40B4-BE49-F238E27FC236}">
                <a16:creationId xmlns:a16="http://schemas.microsoft.com/office/drawing/2014/main" xmlns="" id="{F4C0FAD9-79F1-E13B-9FEF-701CCD4588EF}"/>
              </a:ext>
            </a:extLst>
          </p:cNvPr>
          <p:cNvSpPr/>
          <p:nvPr userDrawn="1"/>
        </p:nvSpPr>
        <p:spPr>
          <a:xfrm>
            <a:off x="2038143" y="3558807"/>
            <a:ext cx="2600498" cy="292040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84" name="Прямоугольник 83">
            <a:extLst>
              <a:ext uri="{FF2B5EF4-FFF2-40B4-BE49-F238E27FC236}">
                <a16:creationId xmlns:a16="http://schemas.microsoft.com/office/drawing/2014/main" xmlns="" id="{EFB70C55-50FC-503B-24B7-7255AEDC1D66}"/>
              </a:ext>
            </a:extLst>
          </p:cNvPr>
          <p:cNvSpPr/>
          <p:nvPr userDrawn="1"/>
        </p:nvSpPr>
        <p:spPr>
          <a:xfrm rot="5400000" flipH="1">
            <a:off x="3265663" y="5649157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7" name="Рисунок 96">
            <a:extLst>
              <a:ext uri="{FF2B5EF4-FFF2-40B4-BE49-F238E27FC236}">
                <a16:creationId xmlns:a16="http://schemas.microsoft.com/office/drawing/2014/main" xmlns="" id="{1618A364-89EE-F1BD-71EE-28AE5443B7ED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5853643" y="1730089"/>
            <a:ext cx="1564213" cy="1564213"/>
          </a:xfrm>
          <a:custGeom>
            <a:avLst/>
            <a:gdLst>
              <a:gd name="connsiteX0" fmla="*/ 714600 w 1429200"/>
              <a:gd name="connsiteY0" fmla="*/ 0 h 1429200"/>
              <a:gd name="connsiteX1" fmla="*/ 1429200 w 1429200"/>
              <a:gd name="connsiteY1" fmla="*/ 714600 h 1429200"/>
              <a:gd name="connsiteX2" fmla="*/ 714600 w 1429200"/>
              <a:gd name="connsiteY2" fmla="*/ 1429200 h 1429200"/>
              <a:gd name="connsiteX3" fmla="*/ 0 w 1429200"/>
              <a:gd name="connsiteY3" fmla="*/ 714600 h 1429200"/>
              <a:gd name="connsiteX4" fmla="*/ 714600 w 1429200"/>
              <a:gd name="connsiteY4" fmla="*/ 0 h 14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9200" h="1429200">
                <a:moveTo>
                  <a:pt x="714600" y="0"/>
                </a:moveTo>
                <a:cubicBezTo>
                  <a:pt x="1109263" y="0"/>
                  <a:pt x="1429200" y="319937"/>
                  <a:pt x="1429200" y="714600"/>
                </a:cubicBezTo>
                <a:cubicBezTo>
                  <a:pt x="1429200" y="1109263"/>
                  <a:pt x="1109263" y="1429200"/>
                  <a:pt x="714600" y="1429200"/>
                </a:cubicBezTo>
                <a:cubicBezTo>
                  <a:pt x="319937" y="1429200"/>
                  <a:pt x="0" y="1109263"/>
                  <a:pt x="0" y="714600"/>
                </a:cubicBezTo>
                <a:cubicBezTo>
                  <a:pt x="0" y="319937"/>
                  <a:pt x="319937" y="0"/>
                  <a:pt x="71460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anchor="ctr" anchorCtr="1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0" name="Рисунок 99">
            <a:extLst>
              <a:ext uri="{FF2B5EF4-FFF2-40B4-BE49-F238E27FC236}">
                <a16:creationId xmlns:a16="http://schemas.microsoft.com/office/drawing/2014/main" xmlns="" id="{07823687-30A4-237C-CB60-A295C520D158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9130494" y="1730089"/>
            <a:ext cx="1564213" cy="1564213"/>
          </a:xfrm>
          <a:custGeom>
            <a:avLst/>
            <a:gdLst>
              <a:gd name="connsiteX0" fmla="*/ 714600 w 1429200"/>
              <a:gd name="connsiteY0" fmla="*/ 0 h 1429200"/>
              <a:gd name="connsiteX1" fmla="*/ 1429200 w 1429200"/>
              <a:gd name="connsiteY1" fmla="*/ 714600 h 1429200"/>
              <a:gd name="connsiteX2" fmla="*/ 714600 w 1429200"/>
              <a:gd name="connsiteY2" fmla="*/ 1429200 h 1429200"/>
              <a:gd name="connsiteX3" fmla="*/ 0 w 1429200"/>
              <a:gd name="connsiteY3" fmla="*/ 714600 h 1429200"/>
              <a:gd name="connsiteX4" fmla="*/ 714600 w 1429200"/>
              <a:gd name="connsiteY4" fmla="*/ 0 h 14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9200" h="1429200">
                <a:moveTo>
                  <a:pt x="714600" y="0"/>
                </a:moveTo>
                <a:cubicBezTo>
                  <a:pt x="1109263" y="0"/>
                  <a:pt x="1429200" y="319937"/>
                  <a:pt x="1429200" y="714600"/>
                </a:cubicBezTo>
                <a:cubicBezTo>
                  <a:pt x="1429200" y="1109263"/>
                  <a:pt x="1109263" y="1429200"/>
                  <a:pt x="714600" y="1429200"/>
                </a:cubicBezTo>
                <a:cubicBezTo>
                  <a:pt x="319937" y="1429200"/>
                  <a:pt x="0" y="1109263"/>
                  <a:pt x="0" y="714600"/>
                </a:cubicBezTo>
                <a:cubicBezTo>
                  <a:pt x="0" y="319937"/>
                  <a:pt x="319937" y="0"/>
                  <a:pt x="71460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anchor="ctr" anchorCtr="1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17" name="Текст 24">
            <a:extLst>
              <a:ext uri="{FF2B5EF4-FFF2-40B4-BE49-F238E27FC236}">
                <a16:creationId xmlns:a16="http://schemas.microsoft.com/office/drawing/2014/main" xmlns="" id="{95F6DE03-F514-1F96-EA77-A9CD265A58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310082" y="4208992"/>
            <a:ext cx="2056620" cy="1950281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8" name="Текст 24">
            <a:extLst>
              <a:ext uri="{FF2B5EF4-FFF2-40B4-BE49-F238E27FC236}">
                <a16:creationId xmlns:a16="http://schemas.microsoft.com/office/drawing/2014/main" xmlns="" id="{24097B3C-0A9B-0BF6-5A3F-22AB12510CC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12226" y="3732568"/>
            <a:ext cx="2054475" cy="392801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91" name="Прямоугольник 90">
            <a:extLst>
              <a:ext uri="{FF2B5EF4-FFF2-40B4-BE49-F238E27FC236}">
                <a16:creationId xmlns:a16="http://schemas.microsoft.com/office/drawing/2014/main" xmlns="" id="{4A429F58-4277-7F66-A26B-E3F569337801}"/>
              </a:ext>
            </a:extLst>
          </p:cNvPr>
          <p:cNvSpPr/>
          <p:nvPr userDrawn="1"/>
        </p:nvSpPr>
        <p:spPr>
          <a:xfrm>
            <a:off x="5335502" y="3558807"/>
            <a:ext cx="2600498" cy="292040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92" name="Прямоугольник 91">
            <a:extLst>
              <a:ext uri="{FF2B5EF4-FFF2-40B4-BE49-F238E27FC236}">
                <a16:creationId xmlns:a16="http://schemas.microsoft.com/office/drawing/2014/main" xmlns="" id="{20AA6827-2828-91CF-4AB5-B69D116C433E}"/>
              </a:ext>
            </a:extLst>
          </p:cNvPr>
          <p:cNvSpPr/>
          <p:nvPr userDrawn="1"/>
        </p:nvSpPr>
        <p:spPr>
          <a:xfrm rot="5400000" flipH="1">
            <a:off x="6563022" y="5649157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3" name="Текст 24">
            <a:extLst>
              <a:ext uri="{FF2B5EF4-FFF2-40B4-BE49-F238E27FC236}">
                <a16:creationId xmlns:a16="http://schemas.microsoft.com/office/drawing/2014/main" xmlns="" id="{47A932DB-B699-7183-F9AB-AFC60F3F30E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607441" y="4208992"/>
            <a:ext cx="2056620" cy="1950281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4" name="Текст 24">
            <a:extLst>
              <a:ext uri="{FF2B5EF4-FFF2-40B4-BE49-F238E27FC236}">
                <a16:creationId xmlns:a16="http://schemas.microsoft.com/office/drawing/2014/main" xmlns="" id="{A4AA4913-858D-11A7-2CC3-B1CCB8368CC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608514" y="3732568"/>
            <a:ext cx="2054475" cy="392801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95" name="Прямоугольник 94">
            <a:extLst>
              <a:ext uri="{FF2B5EF4-FFF2-40B4-BE49-F238E27FC236}">
                <a16:creationId xmlns:a16="http://schemas.microsoft.com/office/drawing/2014/main" xmlns="" id="{3DB8DCFA-D423-F9B3-41A4-D600EFBD92E5}"/>
              </a:ext>
            </a:extLst>
          </p:cNvPr>
          <p:cNvSpPr/>
          <p:nvPr userDrawn="1"/>
        </p:nvSpPr>
        <p:spPr>
          <a:xfrm>
            <a:off x="8625455" y="3548363"/>
            <a:ext cx="2600498" cy="292040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xmlns="" id="{34433338-CF56-B860-848F-0BCCB1FBE93D}"/>
              </a:ext>
            </a:extLst>
          </p:cNvPr>
          <p:cNvSpPr/>
          <p:nvPr userDrawn="1"/>
        </p:nvSpPr>
        <p:spPr>
          <a:xfrm rot="5400000" flipH="1">
            <a:off x="9852975" y="5638713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4" name="Текст 24">
            <a:extLst>
              <a:ext uri="{FF2B5EF4-FFF2-40B4-BE49-F238E27FC236}">
                <a16:creationId xmlns:a16="http://schemas.microsoft.com/office/drawing/2014/main" xmlns="" id="{AF56F496-B2D7-D378-E0CB-3F143C5259F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97394" y="4198548"/>
            <a:ext cx="2056620" cy="1950281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5" name="Текст 24">
            <a:extLst>
              <a:ext uri="{FF2B5EF4-FFF2-40B4-BE49-F238E27FC236}">
                <a16:creationId xmlns:a16="http://schemas.microsoft.com/office/drawing/2014/main" xmlns="" id="{0BF18C03-42F7-2349-76E1-FF9D93D5343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899538" y="3722124"/>
            <a:ext cx="2054475" cy="392801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</p:spTree>
    <p:extLst>
      <p:ext uri="{BB962C8B-B14F-4D97-AF65-F5344CB8AC3E}">
        <p14:creationId xmlns:p14="http://schemas.microsoft.com/office/powerpoint/2010/main" val="307657636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7265" userDrawn="1">
          <p15:clr>
            <a:srgbClr val="FBAE40"/>
          </p15:clr>
        </p15:guide>
        <p15:guide id="4" pos="108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Рисунок 117" descr="Изображение выглядит как небо, внешний, город&#10;&#10;Автоматически созданное описание">
            <a:extLst>
              <a:ext uri="{FF2B5EF4-FFF2-40B4-BE49-F238E27FC236}">
                <a16:creationId xmlns:a16="http://schemas.microsoft.com/office/drawing/2014/main" xmlns="" id="{9E3366D9-DF71-998B-A864-7945D80B3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8" t="6492" r="29488" b="16131"/>
          <a:stretch/>
        </p:blipFill>
        <p:spPr>
          <a:xfrm>
            <a:off x="1036008" y="-1270"/>
            <a:ext cx="11183989" cy="6859270"/>
          </a:xfrm>
          <a:prstGeom prst="rect">
            <a:avLst/>
          </a:prstGeom>
        </p:spPr>
      </p:pic>
      <p:sp>
        <p:nvSpPr>
          <p:cNvPr id="96" name="Прямоугольник 95">
            <a:extLst>
              <a:ext uri="{FF2B5EF4-FFF2-40B4-BE49-F238E27FC236}">
                <a16:creationId xmlns:a16="http://schemas.microsoft.com/office/drawing/2014/main" xmlns="" id="{CFF5B896-D2EC-6E60-F4D7-BCF5B6BDEC8F}"/>
              </a:ext>
            </a:extLst>
          </p:cNvPr>
          <p:cNvSpPr/>
          <p:nvPr userDrawn="1"/>
        </p:nvSpPr>
        <p:spPr>
          <a:xfrm>
            <a:off x="1062676" y="-1270"/>
            <a:ext cx="11157321" cy="6858000"/>
          </a:xfrm>
          <a:prstGeom prst="rect">
            <a:avLst/>
          </a:prstGeom>
          <a:solidFill>
            <a:schemeClr val="accent5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241A2245-00FF-3A69-6D00-3B2BBB0336F9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0DC1438B-ED55-08F0-6C5D-C54BE782DD70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E54CB439-0EC6-0848-DDC3-6BF944F9216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3EA966A6-20C0-AED8-C02D-C39A649D24B8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40B6D6BF-94DD-62EC-39F0-44CDC1DA64E5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85B3ACB6-40B2-731E-D11E-33264363A0EB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AC2BCD18-F2E9-8518-767F-64307ABC8775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FB150B0F-1E06-C216-335B-5E50C66E174D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E88E56BE-C480-8217-7CFB-0CC012A69C82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607A3D35-48B0-CB3C-18DE-E14160304972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86D96E30-0CB3-459F-1F31-34BCDFBF9AA7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C7AE2F4C-5AFF-75D5-9836-F306CDEA2C6E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49586A06-B13D-94D2-76DA-FF5FB8247DD4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2CCC3793-78C6-2219-4D36-FF2D37820EAB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8207360A-3778-0457-EA56-0991C32114D5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7582A89D-70D5-3247-493F-5E3124EE3697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B0CE9F32-C536-E291-BF17-5653E9A3C254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734BD301-A401-8775-6F15-FC22DD1FF46A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3E02C680-11CC-976D-03D1-56C5E1B6F1F9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D5262A0B-83EE-C967-D2B3-310214C6D1F1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5E530932-3638-EC60-F88B-D9467EB8AF93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19DBE82-3423-FE9A-CA40-F5231E92B8A5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74253D65-285D-EC13-720D-AB87FFAF4BDB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B7D9367C-D67D-BF13-60C4-9D151B6B337A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167E0D16-79FC-7D2E-CC2B-67BB196C4A0F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AD624E65-4AD4-B68C-9F13-1476FD3F5F02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C3A7D1BF-5321-7124-5646-74493F9F1E4E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19D2C586-D496-C693-6FAE-8B49598624A1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EE1305E5-6D8E-F0B9-53B7-FF2C373C6CB3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DBDFDC5D-1670-69DF-6908-D6F6DA45A60F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98F92111-9091-7D10-E24C-D0F4036443E7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95150B6A-704A-E629-52A2-11B7FBD6867F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5EB73356-89B0-06FD-53A9-E5AF87C67334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6A6059DA-805A-2739-9567-C076A025CC80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37854A7C-92B4-A237-0B7F-2763D8006E7C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51EB2F84-669D-39E4-6DEF-AB12E44482F6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DEC23BEE-F43D-4820-AC5D-F473DC246468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9B82BC8D-3C23-F9CC-59D5-69F721464310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6A98ECA2-2792-EB59-2331-E3F03D7182DF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244AB58D-2812-9BCB-BDF4-CEC449FA8F89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C4C5833C-8E4D-1D0C-DBD7-5E5FBA26061C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9772464D-8C6D-59C2-5A45-D69B5ED3A24D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A2ADBF8F-CA32-7066-D3D8-5CC8D8C933AD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585C3CD5-79E6-6BD9-F7A1-D4472DAF2800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3DBFF0F5-A044-A892-B93A-A891584A2D5F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52AF149F-4268-D081-973D-F30B903598FB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445BDD7E-65CE-3C02-3436-33FDBE141BA5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0BD19F61-D828-61A9-CA59-4375AE129B88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2EEA9CB8-F3C6-A4B5-D657-66C01A8C6D16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211044A0-34E8-FDCD-F364-8CE8580E23D6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79A748F9-0C23-828F-4B1D-8E15C16A2371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564724FD-31CC-605A-ABE8-1F25F8E09F2E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E6C641C8-FE7D-5C45-A28A-7271252661D7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EAB7F682-7E01-9F14-B276-E9BC3587BBFC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5CA52C02-1A8D-F83C-8D56-C930AEC1AD7E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18419AA3-EA22-B19C-3CBC-33B1C4941BBD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BF150738-09F1-4CDE-7D8B-9033856761C5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290E27BD-1097-A8AE-BB4F-2A6599A65686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95DA5DFA-72B2-3A51-3E80-70F0915BA04C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2E03B805-7ECB-A139-323D-245FD2C9AF08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5CEE7882-4F95-3BB4-4F0D-A94BC9F4AC2B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FAE129FD-A1FD-D3C6-E500-F7D4DAA7087C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854B53A6-3074-4258-031A-1FAC32245A2F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737D3EF5-1D6C-8BD7-E750-1DAA12C27908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BFEE40AC-E1DE-DB1C-B02C-49F55452FD86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2D2307B5-0C47-7CD0-F91B-A259EADCCB85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A9935BE5-1DB7-18F7-1BB6-6CB8C040814B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1E3B631-AB66-B169-6826-7557AF04A122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D1616317-3AA9-BBA9-AD16-1AC397F6CF8D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5FE43562-30A3-FA74-8879-40235BEDB296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9242EF5-04E0-CC33-478C-81BC9A48ED12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1F937A0A-F05A-327D-647D-2D50770846BA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xmlns="" id="{170296B5-9B0D-18B7-7C9F-8665A08FB431}"/>
              </a:ext>
            </a:extLst>
          </p:cNvPr>
          <p:cNvSpPr/>
          <p:nvPr userDrawn="1"/>
        </p:nvSpPr>
        <p:spPr>
          <a:xfrm>
            <a:off x="1722438" y="1091565"/>
            <a:ext cx="5839898" cy="4686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xmlns="" id="{81380A6A-C0B5-07FA-0095-FA71FB3AA1F3}"/>
              </a:ext>
            </a:extLst>
          </p:cNvPr>
          <p:cNvSpPr/>
          <p:nvPr userDrawn="1"/>
        </p:nvSpPr>
        <p:spPr>
          <a:xfrm>
            <a:off x="6956855" y="1711411"/>
            <a:ext cx="4576334" cy="343517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xmlns="" id="{F0819C8A-A32A-DCAF-6DC0-E27F0620D339}"/>
              </a:ext>
            </a:extLst>
          </p:cNvPr>
          <p:cNvSpPr/>
          <p:nvPr userDrawn="1"/>
        </p:nvSpPr>
        <p:spPr>
          <a:xfrm>
            <a:off x="6820930" y="2452817"/>
            <a:ext cx="284205" cy="19523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7" name="Рисунок 106">
            <a:extLst>
              <a:ext uri="{FF2B5EF4-FFF2-40B4-BE49-F238E27FC236}">
                <a16:creationId xmlns:a16="http://schemas.microsoft.com/office/drawing/2014/main" xmlns="" id="{862D787A-F321-898D-AFBF-C994E04BEED7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8558997" y="2010157"/>
            <a:ext cx="1429200" cy="1429200"/>
          </a:xfrm>
          <a:custGeom>
            <a:avLst/>
            <a:gdLst>
              <a:gd name="connsiteX0" fmla="*/ 714600 w 1429200"/>
              <a:gd name="connsiteY0" fmla="*/ 0 h 1429200"/>
              <a:gd name="connsiteX1" fmla="*/ 1429200 w 1429200"/>
              <a:gd name="connsiteY1" fmla="*/ 714600 h 1429200"/>
              <a:gd name="connsiteX2" fmla="*/ 714600 w 1429200"/>
              <a:gd name="connsiteY2" fmla="*/ 1429200 h 1429200"/>
              <a:gd name="connsiteX3" fmla="*/ 0 w 1429200"/>
              <a:gd name="connsiteY3" fmla="*/ 714600 h 1429200"/>
              <a:gd name="connsiteX4" fmla="*/ 714600 w 1429200"/>
              <a:gd name="connsiteY4" fmla="*/ 0 h 14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9200" h="1429200">
                <a:moveTo>
                  <a:pt x="714600" y="0"/>
                </a:moveTo>
                <a:cubicBezTo>
                  <a:pt x="1109263" y="0"/>
                  <a:pt x="1429200" y="319937"/>
                  <a:pt x="1429200" y="714600"/>
                </a:cubicBezTo>
                <a:cubicBezTo>
                  <a:pt x="1429200" y="1109263"/>
                  <a:pt x="1109263" y="1429200"/>
                  <a:pt x="714600" y="1429200"/>
                </a:cubicBezTo>
                <a:cubicBezTo>
                  <a:pt x="319937" y="1429200"/>
                  <a:pt x="0" y="1109263"/>
                  <a:pt x="0" y="714600"/>
                </a:cubicBezTo>
                <a:cubicBezTo>
                  <a:pt x="0" y="319937"/>
                  <a:pt x="319937" y="0"/>
                  <a:pt x="71460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anchor="ctr" anchorCtr="1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08" name="Текст 24">
            <a:extLst>
              <a:ext uri="{FF2B5EF4-FFF2-40B4-BE49-F238E27FC236}">
                <a16:creationId xmlns:a16="http://schemas.microsoft.com/office/drawing/2014/main" xmlns="" id="{F2F47F17-C72A-20B8-2EC9-EF1ECB542A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99737" y="3936831"/>
            <a:ext cx="3835529" cy="991157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9" name="Заголовок 1">
            <a:extLst>
              <a:ext uri="{FF2B5EF4-FFF2-40B4-BE49-F238E27FC236}">
                <a16:creationId xmlns:a16="http://schemas.microsoft.com/office/drawing/2014/main" xmlns="" id="{9C793C0A-DAFD-9C9A-FB73-C505846564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05842" y="1374111"/>
            <a:ext cx="4263208" cy="1062000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/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113" name="Текст 24">
            <a:extLst>
              <a:ext uri="{FF2B5EF4-FFF2-40B4-BE49-F238E27FC236}">
                <a16:creationId xmlns:a16="http://schemas.microsoft.com/office/drawing/2014/main" xmlns="" id="{D813DA6D-420F-1204-2DBE-CE889D15C18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33265" y="2760837"/>
            <a:ext cx="4261661" cy="2621824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5" name="Текст 24">
            <a:extLst>
              <a:ext uri="{FF2B5EF4-FFF2-40B4-BE49-F238E27FC236}">
                <a16:creationId xmlns:a16="http://schemas.microsoft.com/office/drawing/2014/main" xmlns="" id="{1D0B2648-93B5-4536-C933-F042ECBE62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99737" y="3661422"/>
            <a:ext cx="3835529" cy="228203"/>
          </a:xfrm>
        </p:spPr>
        <p:txBody>
          <a:bodyPr lIns="0" tIns="0" rIns="0" bIns="0" anchor="t" anchorCtr="1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3496448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012" userDrawn="1">
          <p15:clr>
            <a:srgbClr val="FBAE40"/>
          </p15:clr>
        </p15:guide>
        <p15:guide id="3" pos="7265" userDrawn="1">
          <p15:clr>
            <a:srgbClr val="FBAE40"/>
          </p15:clr>
        </p15:guide>
        <p15:guide id="4" pos="1084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  <p15:guide id="7" pos="1350" userDrawn="1">
          <p15:clr>
            <a:srgbClr val="FBAE40"/>
          </p15:clr>
        </p15:guide>
        <p15:guide id="9" pos="41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Прямоугольник 88">
            <a:extLst>
              <a:ext uri="{FF2B5EF4-FFF2-40B4-BE49-F238E27FC236}">
                <a16:creationId xmlns:a16="http://schemas.microsoft.com/office/drawing/2014/main" xmlns="" id="{BD173F79-53C6-AA6A-F4FC-231E7A0DF919}"/>
              </a:ext>
            </a:extLst>
          </p:cNvPr>
          <p:cNvSpPr/>
          <p:nvPr userDrawn="1"/>
        </p:nvSpPr>
        <p:spPr>
          <a:xfrm>
            <a:off x="1723079" y="3574506"/>
            <a:ext cx="2812370" cy="133634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DBAFDB32-8A0F-239F-5CE6-B7678C29CC5A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60486B3A-95C7-3E39-298A-20F287EF7B03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CC25B7EE-88B4-C44B-D8E2-861541ECED5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F80BB012-D169-FC1C-DEEF-C18484B0768B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0816BCB6-B985-69A2-959F-8259B7CF509C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32782A4D-7377-9F3F-8857-76CA0F6D17F7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1992C1A3-59A9-2682-4D60-EA92C9FEB12A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C9F4AAB8-76D6-6075-6730-52F30144DD26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BD115FFE-46DC-093D-3DA5-641025D930F1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9B553644-483A-4979-229A-B7801C72C6B5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F2163CC9-8454-AE11-D7B7-761D87E4B52B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FA76E33E-65C5-E81B-B07E-AC3046894A8E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2F147CAA-C215-E910-430D-C8C64CC13E84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2F5FD354-DB31-51A0-3C1C-E539AA281201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4E31B63B-C7E4-BB27-007F-B10375A08996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7DEEF0C6-D24E-1F87-7C9E-5D988B828C0E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DB87D420-3574-29D2-692B-1AD06C721A0D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AA729F66-7E71-C916-6D56-EE2995F9D318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156CF4CC-14A8-C945-0C36-2EA65F8229A5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3B5BF977-3D6D-EF55-2A83-90570E2C07DA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242DA67F-27AA-ED10-EA5A-CED4AF1AD3B1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D1FB3AB2-7317-305C-32B2-42D3D6ACF94E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9D3040BD-BFC3-51AB-2EE5-95C096D98F53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DE33CD37-5320-5EAC-6F9B-D11F726FC2EE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406E323E-A59A-546B-862F-6CE358891B41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24C4B1F9-72C1-CBFB-6FB2-7510A4D17E64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63E03F9E-30CA-4E80-CDF3-E36AE13309FE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07CBDE2B-11D9-B821-0EC6-911C0330A6F4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C87459C4-F9F3-8897-FE8A-4EB20F0BCE69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01FF0AD4-1665-9B9E-2761-E2D10FE0AE49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D6B64D20-8070-9607-97CE-CD5DBBE70FC3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6FF96D9C-D349-4D7D-DE37-C99175CF415D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F6C865AA-225A-C8E6-D985-943D0DC2F58D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15CFB9BD-5D51-BBD4-E635-9D375AB6FB0C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19077A2D-7422-AF41-28E3-A2BABA70FF52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2EB21782-BD95-5D80-52B8-2E1C6C7B181A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B58AF0D6-95C9-C225-1C0A-FBD79FCC8322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A809B586-4C29-6C0E-7E1E-B721DECBF18C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48B76F8C-995B-FA16-10FC-94859AD48593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92C7D555-8D98-D708-AC09-3D6C6E7F8E70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F4F5AA5F-6ED5-43F3-1B63-89C81ECACE62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8A38246A-B2AD-36CD-73E8-B564E86DA9EF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C5EB8F90-D686-D0A1-E192-3F5EF71B2E06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7B954BFD-A1F8-CD6F-70BB-5AFD9F9833EC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63E0A9D9-3612-2D60-913A-3486926B97EB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376BA9E5-6FC3-AC04-8B45-2831305959CC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C8B95B8D-4CB8-FE82-0EC0-4E00639E202B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71586CCA-6BE8-5EDE-983F-4168A9CA08F5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8FA2E832-D908-5B12-F40A-1681ED122848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BA8FB576-A847-C366-1598-E1B3685162C9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22B50B3A-5A74-9C39-7494-07EAB6A5E7B6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F681241A-6292-6920-9D9E-6C3F94F08F75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A78A0DF6-7096-E406-5E3B-1C6A2F2CE59B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90E064B1-3180-5DA2-FA53-12F1B6B0492C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FEF49D35-5E12-A72A-81C8-6DD41BD3E3F8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AAC1F2C6-B546-5AC7-EE7E-C42CD9289DC4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514B20D0-8C76-F855-0860-622B51B2AC9B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8FEAC2A6-AC7A-B6C5-2E5E-82CA618D895B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6DE7BAED-F34C-0D3B-2921-756FBF6516FB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EFB1E937-1548-AD2D-129A-FCD8F0B34A5E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2E4F65EC-E92E-4C64-C090-D30D99AC138C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B49C4BCA-54D5-FB5F-588F-842A82CCB7ED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89164A40-82F4-9691-67DC-7E707316CAFF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F1659AFD-F0F6-B631-9CD7-A184F58EC1E3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EC825954-D2BF-B809-F860-E61511FF063D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18D6CC72-F3E6-7F0C-4EE7-181F454053EB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2A038BE8-412F-5C3E-7461-4B4BD4E6D083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7D567A1C-6522-0001-5DBA-0FC06102A094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C0DE46C4-9A78-9B3D-C2E1-E87FC1A29D4E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213614A2-7D69-E78A-1407-BDD546E3594A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BE5390FD-C1AA-8B85-B5E5-A0E2D3AA9D8E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AA22F603-4A76-A4F6-D634-56D1812376FB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6" name="Рисунок 39">
            <a:extLst>
              <a:ext uri="{FF2B5EF4-FFF2-40B4-BE49-F238E27FC236}">
                <a16:creationId xmlns:a16="http://schemas.microsoft.com/office/drawing/2014/main" xmlns="" id="{68DA6C7E-BC94-3C97-C4D7-8CBFB564A10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89950" y="0"/>
            <a:ext cx="3702050" cy="6858000"/>
          </a:xfrm>
          <a:solidFill>
            <a:schemeClr val="accent2">
              <a:lumMod val="40000"/>
              <a:lumOff val="60000"/>
            </a:schemeClr>
          </a:solidFill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sp>
        <p:nvSpPr>
          <p:cNvPr id="77" name="Заголовок 1">
            <a:extLst>
              <a:ext uri="{FF2B5EF4-FFF2-40B4-BE49-F238E27FC236}">
                <a16:creationId xmlns:a16="http://schemas.microsoft.com/office/drawing/2014/main" xmlns="" id="{E7648C65-7E31-3E8B-1061-8FEBBA1AF8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7044" y="284950"/>
            <a:ext cx="6261436" cy="1064407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/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8" name="Текст 24">
            <a:extLst>
              <a:ext uri="{FF2B5EF4-FFF2-40B4-BE49-F238E27FC236}">
                <a16:creationId xmlns:a16="http://schemas.microsoft.com/office/drawing/2014/main" xmlns="" id="{D91B5219-F84F-4498-781A-EE13BEC1D1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7044" y="1670021"/>
            <a:ext cx="6244258" cy="7560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9" name="Текст 24">
            <a:extLst>
              <a:ext uri="{FF2B5EF4-FFF2-40B4-BE49-F238E27FC236}">
                <a16:creationId xmlns:a16="http://schemas.microsoft.com/office/drawing/2014/main" xmlns="" id="{E1760BE7-6D27-FF6D-B50E-E7EB88BBFD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97044" y="2763174"/>
            <a:ext cx="6244258" cy="511367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81" name="Текст 24">
            <a:extLst>
              <a:ext uri="{FF2B5EF4-FFF2-40B4-BE49-F238E27FC236}">
                <a16:creationId xmlns:a16="http://schemas.microsoft.com/office/drawing/2014/main" xmlns="" id="{AE606EBC-18F8-943B-ED75-B0F5D4BA94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03207" y="3686010"/>
            <a:ext cx="2452114" cy="1043869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2" name="Прямоугольник 91">
            <a:extLst>
              <a:ext uri="{FF2B5EF4-FFF2-40B4-BE49-F238E27FC236}">
                <a16:creationId xmlns:a16="http://schemas.microsoft.com/office/drawing/2014/main" xmlns="" id="{E0D86FE1-85EE-E9B1-6982-38DCFD12BF48}"/>
              </a:ext>
            </a:extLst>
          </p:cNvPr>
          <p:cNvSpPr/>
          <p:nvPr userDrawn="1"/>
        </p:nvSpPr>
        <p:spPr>
          <a:xfrm rot="5400000" flipH="1">
            <a:off x="3056535" y="4082125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3" name="Прямоугольник 92">
            <a:extLst>
              <a:ext uri="{FF2B5EF4-FFF2-40B4-BE49-F238E27FC236}">
                <a16:creationId xmlns:a16="http://schemas.microsoft.com/office/drawing/2014/main" xmlns="" id="{8BFC3425-C0E6-D6DF-FE89-066BDDFEDBEA}"/>
              </a:ext>
            </a:extLst>
          </p:cNvPr>
          <p:cNvSpPr/>
          <p:nvPr userDrawn="1"/>
        </p:nvSpPr>
        <p:spPr>
          <a:xfrm>
            <a:off x="5128932" y="3574506"/>
            <a:ext cx="2812370" cy="133634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94" name="Текст 24">
            <a:extLst>
              <a:ext uri="{FF2B5EF4-FFF2-40B4-BE49-F238E27FC236}">
                <a16:creationId xmlns:a16="http://schemas.microsoft.com/office/drawing/2014/main" xmlns="" id="{51940EE1-4A01-9939-B2E3-DA58D8E7768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09060" y="3686010"/>
            <a:ext cx="2452114" cy="1043869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5" name="Прямоугольник 94">
            <a:extLst>
              <a:ext uri="{FF2B5EF4-FFF2-40B4-BE49-F238E27FC236}">
                <a16:creationId xmlns:a16="http://schemas.microsoft.com/office/drawing/2014/main" xmlns="" id="{B5089E85-19CA-7382-148B-A796C7328CE3}"/>
              </a:ext>
            </a:extLst>
          </p:cNvPr>
          <p:cNvSpPr/>
          <p:nvPr userDrawn="1"/>
        </p:nvSpPr>
        <p:spPr>
          <a:xfrm rot="5400000" flipH="1">
            <a:off x="6462388" y="4082125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6" name="Прямоугольник 95">
            <a:extLst>
              <a:ext uri="{FF2B5EF4-FFF2-40B4-BE49-F238E27FC236}">
                <a16:creationId xmlns:a16="http://schemas.microsoft.com/office/drawing/2014/main" xmlns="" id="{FD926DA3-B3AA-794A-B2FB-EF4580666796}"/>
              </a:ext>
            </a:extLst>
          </p:cNvPr>
          <p:cNvSpPr/>
          <p:nvPr userDrawn="1"/>
        </p:nvSpPr>
        <p:spPr>
          <a:xfrm>
            <a:off x="1723079" y="5123924"/>
            <a:ext cx="2812370" cy="133634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97" name="Текст 24">
            <a:extLst>
              <a:ext uri="{FF2B5EF4-FFF2-40B4-BE49-F238E27FC236}">
                <a16:creationId xmlns:a16="http://schemas.microsoft.com/office/drawing/2014/main" xmlns="" id="{98FC3508-1424-577D-BC96-2855FE8F416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03207" y="5235428"/>
            <a:ext cx="2452114" cy="1043869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xmlns="" id="{EDE7640A-4CCC-01DF-B035-A5B0C87689A9}"/>
              </a:ext>
            </a:extLst>
          </p:cNvPr>
          <p:cNvSpPr/>
          <p:nvPr userDrawn="1"/>
        </p:nvSpPr>
        <p:spPr>
          <a:xfrm rot="5400000" flipH="1">
            <a:off x="3056535" y="5631543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xmlns="" id="{153A37A6-A02C-19DD-683D-13DE5778CE14}"/>
              </a:ext>
            </a:extLst>
          </p:cNvPr>
          <p:cNvSpPr/>
          <p:nvPr userDrawn="1"/>
        </p:nvSpPr>
        <p:spPr>
          <a:xfrm>
            <a:off x="5128932" y="5123924"/>
            <a:ext cx="2812370" cy="133634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444500" dist="127000" dir="2700000" sx="97977" sy="97977" algn="tl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00" name="Текст 24">
            <a:extLst>
              <a:ext uri="{FF2B5EF4-FFF2-40B4-BE49-F238E27FC236}">
                <a16:creationId xmlns:a16="http://schemas.microsoft.com/office/drawing/2014/main" xmlns="" id="{BBED5334-A869-6CC1-145D-03DF0B229D3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309060" y="5235428"/>
            <a:ext cx="2452114" cy="1043869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1" name="Прямоугольник 100">
            <a:extLst>
              <a:ext uri="{FF2B5EF4-FFF2-40B4-BE49-F238E27FC236}">
                <a16:creationId xmlns:a16="http://schemas.microsoft.com/office/drawing/2014/main" xmlns="" id="{75953F19-0FF4-4CFE-CC14-CD1BEB2598F0}"/>
              </a:ext>
            </a:extLst>
          </p:cNvPr>
          <p:cNvSpPr/>
          <p:nvPr userDrawn="1"/>
        </p:nvSpPr>
        <p:spPr>
          <a:xfrm rot="5400000" flipH="1">
            <a:off x="6462388" y="5631543"/>
            <a:ext cx="145458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099082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7265" userDrawn="1">
          <p15:clr>
            <a:srgbClr val="FBAE40"/>
          </p15:clr>
        </p15:guide>
        <p15:guide id="4" pos="1085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  <p15:guide id="7" pos="3004" userDrawn="1">
          <p15:clr>
            <a:srgbClr val="FBAE40"/>
          </p15:clr>
        </p15:guide>
        <p15:guide id="8" pos="53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xmlns="" id="{276F398F-FE04-3933-252D-7289D7D71C89}"/>
              </a:ext>
            </a:extLst>
          </p:cNvPr>
          <p:cNvGrpSpPr/>
          <p:nvPr userDrawn="1"/>
        </p:nvGrpSpPr>
        <p:grpSpPr>
          <a:xfrm>
            <a:off x="0" y="0"/>
            <a:ext cx="1060744" cy="6858000"/>
            <a:chOff x="0" y="3175"/>
            <a:chExt cx="1060744" cy="68580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xmlns="" id="{6BF1B54E-77A0-2F6B-6251-EB79CC9DAA63}"/>
                </a:ext>
              </a:extLst>
            </p:cNvPr>
            <p:cNvSpPr/>
            <p:nvPr userDrawn="1"/>
          </p:nvSpPr>
          <p:spPr>
            <a:xfrm>
              <a:off x="0" y="3175"/>
              <a:ext cx="1060744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F578E172-520C-EC48-A48B-AE7A0F0DE7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r="67147"/>
            <a:stretch/>
          </p:blipFill>
          <p:spPr>
            <a:xfrm>
              <a:off x="264915" y="347586"/>
              <a:ext cx="530916" cy="529335"/>
            </a:xfrm>
            <a:prstGeom prst="rect">
              <a:avLst/>
            </a:prstGeom>
          </p:spPr>
        </p:pic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01B2C2E5-7FE0-3AD9-5A07-34903CF7EABB}"/>
                </a:ext>
              </a:extLst>
            </p:cNvPr>
            <p:cNvGrpSpPr/>
            <p:nvPr userDrawn="1"/>
          </p:nvGrpSpPr>
          <p:grpSpPr>
            <a:xfrm rot="16200000">
              <a:off x="-34700" y="5634324"/>
              <a:ext cx="1130146" cy="506607"/>
              <a:chOff x="7539859" y="607333"/>
              <a:chExt cx="3544550" cy="1588892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C59BA99C-6A48-4FFE-70B3-4EFF274777CC}"/>
                  </a:ext>
                </a:extLst>
              </p:cNvPr>
              <p:cNvSpPr/>
              <p:nvPr/>
            </p:nvSpPr>
            <p:spPr>
              <a:xfrm>
                <a:off x="7539859" y="1868419"/>
                <a:ext cx="3542852" cy="36000"/>
              </a:xfrm>
              <a:custGeom>
                <a:avLst/>
                <a:gdLst>
                  <a:gd name="connsiteX0" fmla="*/ 0 w 3542852"/>
                  <a:gd name="connsiteY0" fmla="*/ 0 h 60637"/>
                  <a:gd name="connsiteX1" fmla="*/ 3542852 w 3542852"/>
                  <a:gd name="connsiteY1" fmla="*/ 0 h 60637"/>
                  <a:gd name="connsiteX2" fmla="*/ 3542852 w 3542852"/>
                  <a:gd name="connsiteY2" fmla="*/ 60637 h 60637"/>
                  <a:gd name="connsiteX3" fmla="*/ 0 w 3542852"/>
                  <a:gd name="connsiteY3" fmla="*/ 60637 h 60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2852" h="60637">
                    <a:moveTo>
                      <a:pt x="0" y="0"/>
                    </a:moveTo>
                    <a:lnTo>
                      <a:pt x="3542852" y="0"/>
                    </a:lnTo>
                    <a:lnTo>
                      <a:pt x="3542852" y="60637"/>
                    </a:lnTo>
                    <a:lnTo>
                      <a:pt x="0" y="606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EC15639C-07BF-5EDD-0C40-5FB7D1DE61E4}"/>
                  </a:ext>
                </a:extLst>
              </p:cNvPr>
              <p:cNvSpPr/>
              <p:nvPr/>
            </p:nvSpPr>
            <p:spPr>
              <a:xfrm>
                <a:off x="7579048" y="607946"/>
                <a:ext cx="172730" cy="307313"/>
              </a:xfrm>
              <a:custGeom>
                <a:avLst/>
                <a:gdLst>
                  <a:gd name="connsiteX0" fmla="*/ 88143 w 172730"/>
                  <a:gd name="connsiteY0" fmla="*/ 306460 h 307313"/>
                  <a:gd name="connsiteX1" fmla="*/ 114577 w 172730"/>
                  <a:gd name="connsiteY1" fmla="*/ 301344 h 307313"/>
                  <a:gd name="connsiteX2" fmla="*/ 138158 w 172730"/>
                  <a:gd name="connsiteY2" fmla="*/ 289122 h 307313"/>
                  <a:gd name="connsiteX3" fmla="*/ 172674 w 172730"/>
                  <a:gd name="connsiteY3" fmla="*/ 213325 h 307313"/>
                  <a:gd name="connsiteX4" fmla="*/ 166018 w 172730"/>
                  <a:gd name="connsiteY4" fmla="*/ 180922 h 307313"/>
                  <a:gd name="connsiteX5" fmla="*/ 149378 w 172730"/>
                  <a:gd name="connsiteY5" fmla="*/ 159699 h 307313"/>
                  <a:gd name="connsiteX6" fmla="*/ 126748 w 172730"/>
                  <a:gd name="connsiteY6" fmla="*/ 147003 h 307313"/>
                  <a:gd name="connsiteX7" fmla="*/ 113816 w 172730"/>
                  <a:gd name="connsiteY7" fmla="*/ 143403 h 307313"/>
                  <a:gd name="connsiteX8" fmla="*/ 102311 w 172730"/>
                  <a:gd name="connsiteY8" fmla="*/ 142171 h 307313"/>
                  <a:gd name="connsiteX9" fmla="*/ 126558 w 172730"/>
                  <a:gd name="connsiteY9" fmla="*/ 131180 h 307313"/>
                  <a:gd name="connsiteX10" fmla="*/ 145575 w 172730"/>
                  <a:gd name="connsiteY10" fmla="*/ 113842 h 307313"/>
                  <a:gd name="connsiteX11" fmla="*/ 158316 w 172730"/>
                  <a:gd name="connsiteY11" fmla="*/ 90629 h 307313"/>
                  <a:gd name="connsiteX12" fmla="*/ 162785 w 172730"/>
                  <a:gd name="connsiteY12" fmla="*/ 62205 h 307313"/>
                  <a:gd name="connsiteX13" fmla="*/ 153276 w 172730"/>
                  <a:gd name="connsiteY13" fmla="*/ 25633 h 307313"/>
                  <a:gd name="connsiteX14" fmla="*/ 124751 w 172730"/>
                  <a:gd name="connsiteY14" fmla="*/ 5926 h 307313"/>
                  <a:gd name="connsiteX15" fmla="*/ 77209 w 172730"/>
                  <a:gd name="connsiteY15" fmla="*/ 52 h 307313"/>
                  <a:gd name="connsiteX16" fmla="*/ 0 w 172730"/>
                  <a:gd name="connsiteY16" fmla="*/ 52 h 307313"/>
                  <a:gd name="connsiteX17" fmla="*/ 0 w 172730"/>
                  <a:gd name="connsiteY17" fmla="*/ 307313 h 307313"/>
                  <a:gd name="connsiteX18" fmla="*/ 57051 w 172730"/>
                  <a:gd name="connsiteY18" fmla="*/ 307313 h 307313"/>
                  <a:gd name="connsiteX19" fmla="*/ 33565 w 172730"/>
                  <a:gd name="connsiteY19" fmla="*/ 17390 h 307313"/>
                  <a:gd name="connsiteX20" fmla="*/ 63707 w 172730"/>
                  <a:gd name="connsiteY20" fmla="*/ 17390 h 307313"/>
                  <a:gd name="connsiteX21" fmla="*/ 99363 w 172730"/>
                  <a:gd name="connsiteY21" fmla="*/ 22317 h 307313"/>
                  <a:gd name="connsiteX22" fmla="*/ 121423 w 172730"/>
                  <a:gd name="connsiteY22" fmla="*/ 39561 h 307313"/>
                  <a:gd name="connsiteX23" fmla="*/ 128935 w 172730"/>
                  <a:gd name="connsiteY23" fmla="*/ 72343 h 307313"/>
                  <a:gd name="connsiteX24" fmla="*/ 121233 w 172730"/>
                  <a:gd name="connsiteY24" fmla="*/ 105125 h 307313"/>
                  <a:gd name="connsiteX25" fmla="*/ 100124 w 172730"/>
                  <a:gd name="connsiteY25" fmla="*/ 126822 h 307313"/>
                  <a:gd name="connsiteX26" fmla="*/ 77019 w 172730"/>
                  <a:gd name="connsiteY26" fmla="*/ 134212 h 307313"/>
                  <a:gd name="connsiteX27" fmla="*/ 47828 w 172730"/>
                  <a:gd name="connsiteY27" fmla="*/ 135823 h 307313"/>
                  <a:gd name="connsiteX28" fmla="*/ 33565 w 172730"/>
                  <a:gd name="connsiteY28" fmla="*/ 135823 h 307313"/>
                  <a:gd name="connsiteX29" fmla="*/ 33565 w 172730"/>
                  <a:gd name="connsiteY29" fmla="*/ 153446 h 307313"/>
                  <a:gd name="connsiteX30" fmla="*/ 56861 w 172730"/>
                  <a:gd name="connsiteY30" fmla="*/ 153446 h 307313"/>
                  <a:gd name="connsiteX31" fmla="*/ 99268 w 172730"/>
                  <a:gd name="connsiteY31" fmla="*/ 159604 h 307313"/>
                  <a:gd name="connsiteX32" fmla="*/ 126843 w 172730"/>
                  <a:gd name="connsiteY32" fmla="*/ 180638 h 307313"/>
                  <a:gd name="connsiteX33" fmla="*/ 136351 w 172730"/>
                  <a:gd name="connsiteY33" fmla="*/ 220905 h 307313"/>
                  <a:gd name="connsiteX34" fmla="*/ 128079 w 172730"/>
                  <a:gd name="connsiteY34" fmla="*/ 256908 h 307313"/>
                  <a:gd name="connsiteX35" fmla="*/ 105164 w 172730"/>
                  <a:gd name="connsiteY35" fmla="*/ 281826 h 307313"/>
                  <a:gd name="connsiteX36" fmla="*/ 71789 w 172730"/>
                  <a:gd name="connsiteY36" fmla="*/ 290638 h 307313"/>
                  <a:gd name="connsiteX37" fmla="*/ 33755 w 172730"/>
                  <a:gd name="connsiteY37" fmla="*/ 290638 h 30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730" h="307313">
                    <a:moveTo>
                      <a:pt x="88143" y="306460"/>
                    </a:moveTo>
                    <a:cubicBezTo>
                      <a:pt x="97081" y="305495"/>
                      <a:pt x="105924" y="303784"/>
                      <a:pt x="114577" y="301344"/>
                    </a:cubicBezTo>
                    <a:cubicBezTo>
                      <a:pt x="123106" y="298708"/>
                      <a:pt x="131093" y="294569"/>
                      <a:pt x="138158" y="289122"/>
                    </a:cubicBezTo>
                    <a:cubicBezTo>
                      <a:pt x="160921" y="270623"/>
                      <a:pt x="173691" y="242578"/>
                      <a:pt x="172674" y="213325"/>
                    </a:cubicBezTo>
                    <a:cubicBezTo>
                      <a:pt x="172997" y="202157"/>
                      <a:pt x="170715" y="191066"/>
                      <a:pt x="166018" y="180922"/>
                    </a:cubicBezTo>
                    <a:cubicBezTo>
                      <a:pt x="162176" y="172673"/>
                      <a:pt x="156481" y="165413"/>
                      <a:pt x="149378" y="159699"/>
                    </a:cubicBezTo>
                    <a:cubicBezTo>
                      <a:pt x="142789" y="153971"/>
                      <a:pt x="135087" y="149649"/>
                      <a:pt x="126748" y="147003"/>
                    </a:cubicBezTo>
                    <a:cubicBezTo>
                      <a:pt x="122526" y="145495"/>
                      <a:pt x="118209" y="144291"/>
                      <a:pt x="113816" y="143403"/>
                    </a:cubicBezTo>
                    <a:cubicBezTo>
                      <a:pt x="110032" y="142586"/>
                      <a:pt x="106181" y="142174"/>
                      <a:pt x="102311" y="142171"/>
                    </a:cubicBezTo>
                    <a:cubicBezTo>
                      <a:pt x="110774" y="139411"/>
                      <a:pt x="118903" y="135725"/>
                      <a:pt x="126558" y="131180"/>
                    </a:cubicBezTo>
                    <a:cubicBezTo>
                      <a:pt x="133794" y="126464"/>
                      <a:pt x="140221" y="120608"/>
                      <a:pt x="145575" y="113842"/>
                    </a:cubicBezTo>
                    <a:cubicBezTo>
                      <a:pt x="151118" y="106885"/>
                      <a:pt x="155425" y="99034"/>
                      <a:pt x="158316" y="90629"/>
                    </a:cubicBezTo>
                    <a:cubicBezTo>
                      <a:pt x="161454" y="81484"/>
                      <a:pt x="162965" y="71866"/>
                      <a:pt x="162785" y="62205"/>
                    </a:cubicBezTo>
                    <a:cubicBezTo>
                      <a:pt x="163488" y="49328"/>
                      <a:pt x="160170" y="36551"/>
                      <a:pt x="153276" y="25633"/>
                    </a:cubicBezTo>
                    <a:cubicBezTo>
                      <a:pt x="146240" y="16079"/>
                      <a:pt x="136199" y="9143"/>
                      <a:pt x="124751" y="5926"/>
                    </a:cubicBezTo>
                    <a:cubicBezTo>
                      <a:pt x="109281" y="1626"/>
                      <a:pt x="93259" y="-354"/>
                      <a:pt x="77209" y="52"/>
                    </a:cubicBezTo>
                    <a:lnTo>
                      <a:pt x="0" y="52"/>
                    </a:lnTo>
                    <a:lnTo>
                      <a:pt x="0" y="307313"/>
                    </a:lnTo>
                    <a:lnTo>
                      <a:pt x="57051" y="307313"/>
                    </a:lnTo>
                    <a:close/>
                    <a:moveTo>
                      <a:pt x="33565" y="17390"/>
                    </a:moveTo>
                    <a:lnTo>
                      <a:pt x="63707" y="17390"/>
                    </a:lnTo>
                    <a:cubicBezTo>
                      <a:pt x="75782" y="17071"/>
                      <a:pt x="87830" y="18735"/>
                      <a:pt x="99363" y="22317"/>
                    </a:cubicBezTo>
                    <a:cubicBezTo>
                      <a:pt x="108520" y="25309"/>
                      <a:pt x="116326" y="31413"/>
                      <a:pt x="121423" y="39561"/>
                    </a:cubicBezTo>
                    <a:cubicBezTo>
                      <a:pt x="126890" y="49598"/>
                      <a:pt x="129486" y="60937"/>
                      <a:pt x="128935" y="72343"/>
                    </a:cubicBezTo>
                    <a:cubicBezTo>
                      <a:pt x="129087" y="83732"/>
                      <a:pt x="126444" y="94986"/>
                      <a:pt x="121233" y="105125"/>
                    </a:cubicBezTo>
                    <a:cubicBezTo>
                      <a:pt x="116621" y="114364"/>
                      <a:pt x="109252" y="121946"/>
                      <a:pt x="100124" y="126822"/>
                    </a:cubicBezTo>
                    <a:cubicBezTo>
                      <a:pt x="92898" y="130569"/>
                      <a:pt x="85082" y="133068"/>
                      <a:pt x="77019" y="134212"/>
                    </a:cubicBezTo>
                    <a:cubicBezTo>
                      <a:pt x="67339" y="135423"/>
                      <a:pt x="57583" y="135961"/>
                      <a:pt x="47828" y="135823"/>
                    </a:cubicBezTo>
                    <a:lnTo>
                      <a:pt x="33565" y="135823"/>
                    </a:lnTo>
                    <a:close/>
                    <a:moveTo>
                      <a:pt x="33565" y="153446"/>
                    </a:moveTo>
                    <a:lnTo>
                      <a:pt x="56861" y="153446"/>
                    </a:lnTo>
                    <a:cubicBezTo>
                      <a:pt x="71237" y="153162"/>
                      <a:pt x="85567" y="155243"/>
                      <a:pt x="99268" y="159604"/>
                    </a:cubicBezTo>
                    <a:cubicBezTo>
                      <a:pt x="110612" y="163254"/>
                      <a:pt x="120349" y="170681"/>
                      <a:pt x="126843" y="180638"/>
                    </a:cubicBezTo>
                    <a:cubicBezTo>
                      <a:pt x="133803" y="192883"/>
                      <a:pt x="137103" y="206854"/>
                      <a:pt x="136351" y="220905"/>
                    </a:cubicBezTo>
                    <a:cubicBezTo>
                      <a:pt x="136513" y="233391"/>
                      <a:pt x="133679" y="245736"/>
                      <a:pt x="128079" y="256908"/>
                    </a:cubicBezTo>
                    <a:cubicBezTo>
                      <a:pt x="122963" y="267211"/>
                      <a:pt x="115014" y="275853"/>
                      <a:pt x="105164" y="281826"/>
                    </a:cubicBezTo>
                    <a:cubicBezTo>
                      <a:pt x="95075" y="287792"/>
                      <a:pt x="83522" y="290843"/>
                      <a:pt x="71789" y="290638"/>
                    </a:cubicBezTo>
                    <a:lnTo>
                      <a:pt x="33755" y="29063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4FEB1BA9-F550-ED8F-BA62-5958076E5C3A}"/>
                  </a:ext>
                </a:extLst>
              </p:cNvPr>
              <p:cNvSpPr/>
              <p:nvPr/>
            </p:nvSpPr>
            <p:spPr>
              <a:xfrm>
                <a:off x="7890069" y="701417"/>
                <a:ext cx="139042" cy="213841"/>
              </a:xfrm>
              <a:custGeom>
                <a:avLst/>
                <a:gdLst>
                  <a:gd name="connsiteX0" fmla="*/ 104118 w 139042"/>
                  <a:gd name="connsiteY0" fmla="*/ 205125 h 213841"/>
                  <a:gd name="connsiteX1" fmla="*/ 129505 w 139042"/>
                  <a:gd name="connsiteY1" fmla="*/ 182576 h 213841"/>
                  <a:gd name="connsiteX2" fmla="*/ 139014 w 139042"/>
                  <a:gd name="connsiteY2" fmla="*/ 151215 h 213841"/>
                  <a:gd name="connsiteX3" fmla="*/ 130646 w 139042"/>
                  <a:gd name="connsiteY3" fmla="*/ 117011 h 213841"/>
                  <a:gd name="connsiteX4" fmla="*/ 107921 w 139042"/>
                  <a:gd name="connsiteY4" fmla="*/ 96072 h 213841"/>
                  <a:gd name="connsiteX5" fmla="*/ 75973 w 139042"/>
                  <a:gd name="connsiteY5" fmla="*/ 89251 h 213841"/>
                  <a:gd name="connsiteX6" fmla="*/ 30807 w 139042"/>
                  <a:gd name="connsiteY6" fmla="*/ 89251 h 213841"/>
                  <a:gd name="connsiteX7" fmla="*/ 30807 w 139042"/>
                  <a:gd name="connsiteY7" fmla="*/ 0 h 213841"/>
                  <a:gd name="connsiteX8" fmla="*/ 0 w 139042"/>
                  <a:gd name="connsiteY8" fmla="*/ 0 h 213841"/>
                  <a:gd name="connsiteX9" fmla="*/ 0 w 139042"/>
                  <a:gd name="connsiteY9" fmla="*/ 213842 h 213841"/>
                  <a:gd name="connsiteX10" fmla="*/ 72645 w 139042"/>
                  <a:gd name="connsiteY10" fmla="*/ 213842 h 213841"/>
                  <a:gd name="connsiteX11" fmla="*/ 104118 w 139042"/>
                  <a:gd name="connsiteY11" fmla="*/ 205125 h 213841"/>
                  <a:gd name="connsiteX12" fmla="*/ 45831 w 139042"/>
                  <a:gd name="connsiteY12" fmla="*/ 195651 h 213841"/>
                  <a:gd name="connsiteX13" fmla="*/ 31188 w 139042"/>
                  <a:gd name="connsiteY13" fmla="*/ 194798 h 213841"/>
                  <a:gd name="connsiteX14" fmla="*/ 31188 w 139042"/>
                  <a:gd name="connsiteY14" fmla="*/ 107726 h 213841"/>
                  <a:gd name="connsiteX15" fmla="*/ 64182 w 139042"/>
                  <a:gd name="connsiteY15" fmla="*/ 107726 h 213841"/>
                  <a:gd name="connsiteX16" fmla="*/ 94134 w 139042"/>
                  <a:gd name="connsiteY16" fmla="*/ 118338 h 213841"/>
                  <a:gd name="connsiteX17" fmla="*/ 106400 w 139042"/>
                  <a:gd name="connsiteY17" fmla="*/ 151594 h 213841"/>
                  <a:gd name="connsiteX18" fmla="*/ 99364 w 139042"/>
                  <a:gd name="connsiteY18" fmla="*/ 175375 h 213841"/>
                  <a:gd name="connsiteX19" fmla="*/ 81393 w 139042"/>
                  <a:gd name="connsiteY19" fmla="*/ 190629 h 213841"/>
                  <a:gd name="connsiteX20" fmla="*/ 59143 w 139042"/>
                  <a:gd name="connsiteY20" fmla="*/ 19584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9042" h="213841">
                    <a:moveTo>
                      <a:pt x="104118" y="205125"/>
                    </a:moveTo>
                    <a:cubicBezTo>
                      <a:pt x="114301" y="199794"/>
                      <a:pt x="123020" y="192050"/>
                      <a:pt x="129505" y="182576"/>
                    </a:cubicBezTo>
                    <a:cubicBezTo>
                      <a:pt x="135828" y="173342"/>
                      <a:pt x="139147" y="162393"/>
                      <a:pt x="139014" y="151215"/>
                    </a:cubicBezTo>
                    <a:cubicBezTo>
                      <a:pt x="139366" y="139271"/>
                      <a:pt x="136475" y="127453"/>
                      <a:pt x="130646" y="117011"/>
                    </a:cubicBezTo>
                    <a:cubicBezTo>
                      <a:pt x="125379" y="107900"/>
                      <a:pt x="117449" y="100598"/>
                      <a:pt x="107921" y="96072"/>
                    </a:cubicBezTo>
                    <a:cubicBezTo>
                      <a:pt x="97928" y="91420"/>
                      <a:pt x="87002" y="89088"/>
                      <a:pt x="75973" y="89251"/>
                    </a:cubicBezTo>
                    <a:lnTo>
                      <a:pt x="30807" y="89251"/>
                    </a:lnTo>
                    <a:lnTo>
                      <a:pt x="30807" y="0"/>
                    </a:lnTo>
                    <a:cubicBezTo>
                      <a:pt x="20614" y="1769"/>
                      <a:pt x="10193" y="1769"/>
                      <a:pt x="0" y="0"/>
                    </a:cubicBezTo>
                    <a:lnTo>
                      <a:pt x="0" y="213842"/>
                    </a:lnTo>
                    <a:lnTo>
                      <a:pt x="72645" y="213842"/>
                    </a:lnTo>
                    <a:cubicBezTo>
                      <a:pt x="83703" y="213623"/>
                      <a:pt x="94533" y="210624"/>
                      <a:pt x="104118" y="205125"/>
                    </a:cubicBezTo>
                    <a:close/>
                    <a:moveTo>
                      <a:pt x="45831" y="195651"/>
                    </a:moveTo>
                    <a:lnTo>
                      <a:pt x="31188" y="194798"/>
                    </a:lnTo>
                    <a:lnTo>
                      <a:pt x="31188" y="107726"/>
                    </a:lnTo>
                    <a:lnTo>
                      <a:pt x="64182" y="107726"/>
                    </a:lnTo>
                    <a:cubicBezTo>
                      <a:pt x="75145" y="107386"/>
                      <a:pt x="85842" y="111175"/>
                      <a:pt x="94134" y="118338"/>
                    </a:cubicBezTo>
                    <a:cubicBezTo>
                      <a:pt x="102958" y="127069"/>
                      <a:pt x="107446" y="139246"/>
                      <a:pt x="106400" y="151594"/>
                    </a:cubicBezTo>
                    <a:cubicBezTo>
                      <a:pt x="106580" y="160055"/>
                      <a:pt x="104118" y="168364"/>
                      <a:pt x="99364" y="175375"/>
                    </a:cubicBezTo>
                    <a:cubicBezTo>
                      <a:pt x="94838" y="181961"/>
                      <a:pt x="88638" y="187226"/>
                      <a:pt x="81393" y="190629"/>
                    </a:cubicBezTo>
                    <a:cubicBezTo>
                      <a:pt x="74480" y="194047"/>
                      <a:pt x="66864" y="195831"/>
                      <a:pt x="59143" y="19584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BDCC902C-A3B3-42C2-FFB2-C58BB863A5EF}"/>
                  </a:ext>
                </a:extLst>
              </p:cNvPr>
              <p:cNvSpPr/>
              <p:nvPr/>
            </p:nvSpPr>
            <p:spPr>
              <a:xfrm>
                <a:off x="8049621" y="701417"/>
                <a:ext cx="30522" cy="215168"/>
              </a:xfrm>
              <a:custGeom>
                <a:avLst/>
                <a:gdLst>
                  <a:gd name="connsiteX0" fmla="*/ 9889 w 30522"/>
                  <a:gd name="connsiteY0" fmla="*/ 213842 h 215168"/>
                  <a:gd name="connsiteX1" fmla="*/ 20253 w 30522"/>
                  <a:gd name="connsiteY1" fmla="*/ 213842 h 215168"/>
                  <a:gd name="connsiteX2" fmla="*/ 24532 w 30522"/>
                  <a:gd name="connsiteY2" fmla="*/ 214505 h 215168"/>
                  <a:gd name="connsiteX3" fmla="*/ 30522 w 30522"/>
                  <a:gd name="connsiteY3" fmla="*/ 215168 h 215168"/>
                  <a:gd name="connsiteX4" fmla="*/ 30522 w 30522"/>
                  <a:gd name="connsiteY4" fmla="*/ 0 h 215168"/>
                  <a:gd name="connsiteX5" fmla="*/ 15214 w 30522"/>
                  <a:gd name="connsiteY5" fmla="*/ 1326 h 215168"/>
                  <a:gd name="connsiteX6" fmla="*/ 0 w 30522"/>
                  <a:gd name="connsiteY6" fmla="*/ 0 h 215168"/>
                  <a:gd name="connsiteX7" fmla="*/ 0 w 30522"/>
                  <a:gd name="connsiteY7" fmla="*/ 215168 h 215168"/>
                  <a:gd name="connsiteX8" fmla="*/ 5800 w 30522"/>
                  <a:gd name="connsiteY8" fmla="*/ 214410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22" h="215168">
                    <a:moveTo>
                      <a:pt x="9889" y="213842"/>
                    </a:moveTo>
                    <a:lnTo>
                      <a:pt x="20253" y="213842"/>
                    </a:lnTo>
                    <a:cubicBezTo>
                      <a:pt x="21613" y="214388"/>
                      <a:pt x="23077" y="214615"/>
                      <a:pt x="24532" y="214505"/>
                    </a:cubicBezTo>
                    <a:lnTo>
                      <a:pt x="30522" y="215168"/>
                    </a:lnTo>
                    <a:lnTo>
                      <a:pt x="30522" y="0"/>
                    </a:lnTo>
                    <a:cubicBezTo>
                      <a:pt x="25464" y="860"/>
                      <a:pt x="20348" y="1304"/>
                      <a:pt x="15214" y="1326"/>
                    </a:cubicBezTo>
                    <a:cubicBezTo>
                      <a:pt x="10108" y="1363"/>
                      <a:pt x="5021" y="919"/>
                      <a:pt x="0" y="0"/>
                    </a:cubicBezTo>
                    <a:lnTo>
                      <a:pt x="0" y="215168"/>
                    </a:lnTo>
                    <a:lnTo>
                      <a:pt x="5800" y="21441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3651E60B-20F7-073A-E479-D29D47E2224F}"/>
                  </a:ext>
                </a:extLst>
              </p:cNvPr>
              <p:cNvSpPr/>
              <p:nvPr/>
            </p:nvSpPr>
            <p:spPr>
              <a:xfrm>
                <a:off x="8211417" y="698742"/>
                <a:ext cx="160065" cy="221580"/>
              </a:xfrm>
              <a:custGeom>
                <a:avLst/>
                <a:gdLst>
                  <a:gd name="connsiteX0" fmla="*/ 45108 w 160065"/>
                  <a:gd name="connsiteY0" fmla="*/ 207137 h 221580"/>
                  <a:gd name="connsiteX1" fmla="*/ 98165 w 160065"/>
                  <a:gd name="connsiteY1" fmla="*/ 221539 h 221580"/>
                  <a:gd name="connsiteX2" fmla="*/ 156833 w 160065"/>
                  <a:gd name="connsiteY2" fmla="*/ 198894 h 221580"/>
                  <a:gd name="connsiteX3" fmla="*/ 158925 w 160065"/>
                  <a:gd name="connsiteY3" fmla="*/ 178240 h 221580"/>
                  <a:gd name="connsiteX4" fmla="*/ 156452 w 160065"/>
                  <a:gd name="connsiteY4" fmla="*/ 176913 h 221580"/>
                  <a:gd name="connsiteX5" fmla="*/ 130494 w 160065"/>
                  <a:gd name="connsiteY5" fmla="*/ 199084 h 221580"/>
                  <a:gd name="connsiteX6" fmla="*/ 103585 w 160065"/>
                  <a:gd name="connsiteY6" fmla="*/ 206190 h 221580"/>
                  <a:gd name="connsiteX7" fmla="*/ 67263 w 160065"/>
                  <a:gd name="connsiteY7" fmla="*/ 193683 h 221580"/>
                  <a:gd name="connsiteX8" fmla="*/ 42351 w 160065"/>
                  <a:gd name="connsiteY8" fmla="*/ 158722 h 221580"/>
                  <a:gd name="connsiteX9" fmla="*/ 33698 w 160065"/>
                  <a:gd name="connsiteY9" fmla="*/ 107464 h 221580"/>
                  <a:gd name="connsiteX10" fmla="*/ 37977 w 160065"/>
                  <a:gd name="connsiteY10" fmla="*/ 72124 h 221580"/>
                  <a:gd name="connsiteX11" fmla="*/ 50908 w 160065"/>
                  <a:gd name="connsiteY11" fmla="*/ 42469 h 221580"/>
                  <a:gd name="connsiteX12" fmla="*/ 99687 w 160065"/>
                  <a:gd name="connsiteY12" fmla="*/ 15371 h 221580"/>
                  <a:gd name="connsiteX13" fmla="*/ 120891 w 160065"/>
                  <a:gd name="connsiteY13" fmla="*/ 20298 h 221580"/>
                  <a:gd name="connsiteX14" fmla="*/ 137721 w 160065"/>
                  <a:gd name="connsiteY14" fmla="*/ 33184 h 221580"/>
                  <a:gd name="connsiteX15" fmla="*/ 148085 w 160065"/>
                  <a:gd name="connsiteY15" fmla="*/ 48153 h 221580"/>
                  <a:gd name="connsiteX16" fmla="*/ 151223 w 160065"/>
                  <a:gd name="connsiteY16" fmla="*/ 48153 h 221580"/>
                  <a:gd name="connsiteX17" fmla="*/ 160066 w 160065"/>
                  <a:gd name="connsiteY17" fmla="*/ 18498 h 221580"/>
                  <a:gd name="connsiteX18" fmla="*/ 99307 w 160065"/>
                  <a:gd name="connsiteY18" fmla="*/ 22 h 221580"/>
                  <a:gd name="connsiteX19" fmla="*/ 47771 w 160065"/>
                  <a:gd name="connsiteY19" fmla="*/ 13192 h 221580"/>
                  <a:gd name="connsiteX20" fmla="*/ 12589 w 160065"/>
                  <a:gd name="connsiteY20" fmla="*/ 51091 h 221580"/>
                  <a:gd name="connsiteX21" fmla="*/ 38 w 160065"/>
                  <a:gd name="connsiteY21" fmla="*/ 109833 h 221580"/>
                  <a:gd name="connsiteX22" fmla="*/ 11543 w 160065"/>
                  <a:gd name="connsiteY22" fmla="*/ 166681 h 221580"/>
                  <a:gd name="connsiteX23" fmla="*/ 45108 w 160065"/>
                  <a:gd name="connsiteY23" fmla="*/ 207137 h 22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80">
                    <a:moveTo>
                      <a:pt x="45108" y="207137"/>
                    </a:moveTo>
                    <a:cubicBezTo>
                      <a:pt x="60968" y="217082"/>
                      <a:pt x="79434" y="222096"/>
                      <a:pt x="98165" y="221539"/>
                    </a:cubicBezTo>
                    <a:cubicBezTo>
                      <a:pt x="119883" y="221602"/>
                      <a:pt x="140830" y="213518"/>
                      <a:pt x="156833" y="198894"/>
                    </a:cubicBezTo>
                    <a:lnTo>
                      <a:pt x="158925" y="178240"/>
                    </a:lnTo>
                    <a:lnTo>
                      <a:pt x="156452" y="176913"/>
                    </a:lnTo>
                    <a:cubicBezTo>
                      <a:pt x="148865" y="185454"/>
                      <a:pt x="140126" y="192914"/>
                      <a:pt x="130494" y="199084"/>
                    </a:cubicBezTo>
                    <a:cubicBezTo>
                      <a:pt x="122355" y="203881"/>
                      <a:pt x="113037" y="206340"/>
                      <a:pt x="103585" y="206190"/>
                    </a:cubicBezTo>
                    <a:cubicBezTo>
                      <a:pt x="90397" y="206293"/>
                      <a:pt x="77570" y="201878"/>
                      <a:pt x="67263" y="193683"/>
                    </a:cubicBezTo>
                    <a:cubicBezTo>
                      <a:pt x="55919" y="184503"/>
                      <a:pt x="47314" y="172416"/>
                      <a:pt x="42351" y="158722"/>
                    </a:cubicBezTo>
                    <a:cubicBezTo>
                      <a:pt x="36313" y="142316"/>
                      <a:pt x="33384" y="124937"/>
                      <a:pt x="33698" y="107464"/>
                    </a:cubicBezTo>
                    <a:cubicBezTo>
                      <a:pt x="33584" y="95549"/>
                      <a:pt x="35020" y="83670"/>
                      <a:pt x="37977" y="72124"/>
                    </a:cubicBezTo>
                    <a:cubicBezTo>
                      <a:pt x="40773" y="61648"/>
                      <a:pt x="45127" y="51650"/>
                      <a:pt x="50908" y="42469"/>
                    </a:cubicBezTo>
                    <a:cubicBezTo>
                      <a:pt x="61082" y="25339"/>
                      <a:pt x="79719" y="14987"/>
                      <a:pt x="99687" y="15371"/>
                    </a:cubicBezTo>
                    <a:cubicBezTo>
                      <a:pt x="107018" y="15560"/>
                      <a:pt x="114235" y="17236"/>
                      <a:pt x="120891" y="20298"/>
                    </a:cubicBezTo>
                    <a:cubicBezTo>
                      <a:pt x="127566" y="22997"/>
                      <a:pt x="133385" y="27451"/>
                      <a:pt x="137721" y="33184"/>
                    </a:cubicBezTo>
                    <a:cubicBezTo>
                      <a:pt x="141543" y="37909"/>
                      <a:pt x="145004" y="42914"/>
                      <a:pt x="148085" y="48153"/>
                    </a:cubicBezTo>
                    <a:lnTo>
                      <a:pt x="151223" y="48153"/>
                    </a:lnTo>
                    <a:lnTo>
                      <a:pt x="160066" y="18498"/>
                    </a:lnTo>
                    <a:cubicBezTo>
                      <a:pt x="142304" y="6042"/>
                      <a:pt x="121014" y="-432"/>
                      <a:pt x="99307" y="22"/>
                    </a:cubicBezTo>
                    <a:cubicBezTo>
                      <a:pt x="81250" y="-313"/>
                      <a:pt x="63441" y="4239"/>
                      <a:pt x="47771" y="13192"/>
                    </a:cubicBezTo>
                    <a:cubicBezTo>
                      <a:pt x="32567" y="22113"/>
                      <a:pt x="20329" y="35293"/>
                      <a:pt x="12589" y="51091"/>
                    </a:cubicBezTo>
                    <a:cubicBezTo>
                      <a:pt x="3842" y="69420"/>
                      <a:pt x="-456" y="89542"/>
                      <a:pt x="38" y="109833"/>
                    </a:cubicBezTo>
                    <a:cubicBezTo>
                      <a:pt x="-218" y="129381"/>
                      <a:pt x="3699" y="148760"/>
                      <a:pt x="11543" y="166681"/>
                    </a:cubicBezTo>
                    <a:cubicBezTo>
                      <a:pt x="18485" y="183166"/>
                      <a:pt x="30161" y="197240"/>
                      <a:pt x="45108" y="207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B3482D6C-BAFA-DE57-7841-885EE5D85C5C}"/>
                  </a:ext>
                </a:extLst>
              </p:cNvPr>
              <p:cNvSpPr/>
              <p:nvPr/>
            </p:nvSpPr>
            <p:spPr>
              <a:xfrm>
                <a:off x="8500417" y="701417"/>
                <a:ext cx="218124" cy="213841"/>
              </a:xfrm>
              <a:custGeom>
                <a:avLst/>
                <a:gdLst>
                  <a:gd name="connsiteX0" fmla="*/ 218124 w 218124"/>
                  <a:gd name="connsiteY0" fmla="*/ 0 h 213841"/>
                  <a:gd name="connsiteX1" fmla="*/ 202720 w 218124"/>
                  <a:gd name="connsiteY1" fmla="*/ 1326 h 213841"/>
                  <a:gd name="connsiteX2" fmla="*/ 187412 w 218124"/>
                  <a:gd name="connsiteY2" fmla="*/ 0 h 213841"/>
                  <a:gd name="connsiteX3" fmla="*/ 187412 w 218124"/>
                  <a:gd name="connsiteY3" fmla="*/ 193661 h 213841"/>
                  <a:gd name="connsiteX4" fmla="*/ 173339 w 218124"/>
                  <a:gd name="connsiteY4" fmla="*/ 194514 h 213841"/>
                  <a:gd name="connsiteX5" fmla="*/ 139109 w 218124"/>
                  <a:gd name="connsiteY5" fmla="*/ 194514 h 213841"/>
                  <a:gd name="connsiteX6" fmla="*/ 124656 w 218124"/>
                  <a:gd name="connsiteY6" fmla="*/ 193850 h 213841"/>
                  <a:gd name="connsiteX7" fmla="*/ 124656 w 218124"/>
                  <a:gd name="connsiteY7" fmla="*/ 0 h 213841"/>
                  <a:gd name="connsiteX8" fmla="*/ 109252 w 218124"/>
                  <a:gd name="connsiteY8" fmla="*/ 1326 h 213841"/>
                  <a:gd name="connsiteX9" fmla="*/ 93944 w 218124"/>
                  <a:gd name="connsiteY9" fmla="*/ 0 h 213841"/>
                  <a:gd name="connsiteX10" fmla="*/ 93944 w 218124"/>
                  <a:gd name="connsiteY10" fmla="*/ 193661 h 213841"/>
                  <a:gd name="connsiteX11" fmla="*/ 78920 w 218124"/>
                  <a:gd name="connsiteY11" fmla="*/ 194514 h 213841"/>
                  <a:gd name="connsiteX12" fmla="*/ 44024 w 218124"/>
                  <a:gd name="connsiteY12" fmla="*/ 194514 h 213841"/>
                  <a:gd name="connsiteX13" fmla="*/ 30712 w 218124"/>
                  <a:gd name="connsiteY13" fmla="*/ 193850 h 213841"/>
                  <a:gd name="connsiteX14" fmla="*/ 30712 w 218124"/>
                  <a:gd name="connsiteY14" fmla="*/ 0 h 213841"/>
                  <a:gd name="connsiteX15" fmla="*/ 15309 w 218124"/>
                  <a:gd name="connsiteY15" fmla="*/ 1326 h 213841"/>
                  <a:gd name="connsiteX16" fmla="*/ 0 w 218124"/>
                  <a:gd name="connsiteY16" fmla="*/ 0 h 213841"/>
                  <a:gd name="connsiteX17" fmla="*/ 0 w 218124"/>
                  <a:gd name="connsiteY17" fmla="*/ 213842 h 213841"/>
                  <a:gd name="connsiteX18" fmla="*/ 218029 w 218124"/>
                  <a:gd name="connsiteY18" fmla="*/ 213842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8124" h="213841">
                    <a:moveTo>
                      <a:pt x="218124" y="0"/>
                    </a:moveTo>
                    <a:cubicBezTo>
                      <a:pt x="213056" y="1046"/>
                      <a:pt x="207893" y="1490"/>
                      <a:pt x="202720" y="1326"/>
                    </a:cubicBezTo>
                    <a:cubicBezTo>
                      <a:pt x="197586" y="1531"/>
                      <a:pt x="192442" y="1085"/>
                      <a:pt x="187412" y="0"/>
                    </a:cubicBezTo>
                    <a:lnTo>
                      <a:pt x="187412" y="193661"/>
                    </a:lnTo>
                    <a:lnTo>
                      <a:pt x="173339" y="194514"/>
                    </a:lnTo>
                    <a:lnTo>
                      <a:pt x="139109" y="194514"/>
                    </a:lnTo>
                    <a:lnTo>
                      <a:pt x="124656" y="193850"/>
                    </a:lnTo>
                    <a:lnTo>
                      <a:pt x="124656" y="0"/>
                    </a:lnTo>
                    <a:cubicBezTo>
                      <a:pt x="119579" y="967"/>
                      <a:pt x="114415" y="1412"/>
                      <a:pt x="109252" y="1326"/>
                    </a:cubicBezTo>
                    <a:cubicBezTo>
                      <a:pt x="104118" y="1531"/>
                      <a:pt x="98974" y="1085"/>
                      <a:pt x="93944" y="0"/>
                    </a:cubicBezTo>
                    <a:lnTo>
                      <a:pt x="93944" y="193661"/>
                    </a:lnTo>
                    <a:lnTo>
                      <a:pt x="78920" y="194514"/>
                    </a:lnTo>
                    <a:lnTo>
                      <a:pt x="44024" y="194514"/>
                    </a:lnTo>
                    <a:lnTo>
                      <a:pt x="30712" y="193850"/>
                    </a:lnTo>
                    <a:lnTo>
                      <a:pt x="30712" y="0"/>
                    </a:lnTo>
                    <a:cubicBezTo>
                      <a:pt x="25644" y="996"/>
                      <a:pt x="20472" y="1440"/>
                      <a:pt x="15309" y="1326"/>
                    </a:cubicBezTo>
                    <a:cubicBezTo>
                      <a:pt x="10174" y="1520"/>
                      <a:pt x="5030" y="1074"/>
                      <a:pt x="0" y="0"/>
                    </a:cubicBezTo>
                    <a:lnTo>
                      <a:pt x="0" y="213842"/>
                    </a:lnTo>
                    <a:lnTo>
                      <a:pt x="218029" y="213842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701CD42-8696-3698-C860-1A7DA91F30B0}"/>
                  </a:ext>
                </a:extLst>
              </p:cNvPr>
              <p:cNvSpPr/>
              <p:nvPr/>
            </p:nvSpPr>
            <p:spPr>
              <a:xfrm>
                <a:off x="8854008" y="698457"/>
                <a:ext cx="163003" cy="221824"/>
              </a:xfrm>
              <a:custGeom>
                <a:avLst/>
                <a:gdLst>
                  <a:gd name="connsiteX0" fmla="*/ 51755 w 163003"/>
                  <a:gd name="connsiteY0" fmla="*/ 221824 h 221824"/>
                  <a:gd name="connsiteX1" fmla="*/ 108806 w 163003"/>
                  <a:gd name="connsiteY1" fmla="*/ 193400 h 221824"/>
                  <a:gd name="connsiteX2" fmla="*/ 112229 w 163003"/>
                  <a:gd name="connsiteY2" fmla="*/ 189232 h 221824"/>
                  <a:gd name="connsiteX3" fmla="*/ 120786 w 163003"/>
                  <a:gd name="connsiteY3" fmla="*/ 210076 h 221824"/>
                  <a:gd name="connsiteX4" fmla="*/ 129249 w 163003"/>
                  <a:gd name="connsiteY4" fmla="*/ 215002 h 221824"/>
                  <a:gd name="connsiteX5" fmla="*/ 139328 w 163003"/>
                  <a:gd name="connsiteY5" fmla="*/ 216708 h 221824"/>
                  <a:gd name="connsiteX6" fmla="*/ 163004 w 163003"/>
                  <a:gd name="connsiteY6" fmla="*/ 210739 h 221824"/>
                  <a:gd name="connsiteX7" fmla="*/ 163004 w 163003"/>
                  <a:gd name="connsiteY7" fmla="*/ 201264 h 221824"/>
                  <a:gd name="connsiteX8" fmla="*/ 151784 w 163003"/>
                  <a:gd name="connsiteY8" fmla="*/ 203254 h 221824"/>
                  <a:gd name="connsiteX9" fmla="*/ 144652 w 163003"/>
                  <a:gd name="connsiteY9" fmla="*/ 200412 h 221824"/>
                  <a:gd name="connsiteX10" fmla="*/ 141895 w 163003"/>
                  <a:gd name="connsiteY10" fmla="*/ 194348 h 221824"/>
                  <a:gd name="connsiteX11" fmla="*/ 141420 w 163003"/>
                  <a:gd name="connsiteY11" fmla="*/ 187716 h 221824"/>
                  <a:gd name="connsiteX12" fmla="*/ 141420 w 163003"/>
                  <a:gd name="connsiteY12" fmla="*/ 75915 h 221824"/>
                  <a:gd name="connsiteX13" fmla="*/ 125541 w 163003"/>
                  <a:gd name="connsiteY13" fmla="*/ 19068 h 221824"/>
                  <a:gd name="connsiteX14" fmla="*/ 79234 w 163003"/>
                  <a:gd name="connsiteY14" fmla="*/ 118 h 221824"/>
                  <a:gd name="connsiteX15" fmla="*/ 17334 w 163003"/>
                  <a:gd name="connsiteY15" fmla="*/ 24942 h 221824"/>
                  <a:gd name="connsiteX16" fmla="*/ 17334 w 163003"/>
                  <a:gd name="connsiteY16" fmla="*/ 49955 h 221824"/>
                  <a:gd name="connsiteX17" fmla="*/ 21613 w 163003"/>
                  <a:gd name="connsiteY17" fmla="*/ 49955 h 221824"/>
                  <a:gd name="connsiteX18" fmla="*/ 29410 w 163003"/>
                  <a:gd name="connsiteY18" fmla="*/ 36596 h 221824"/>
                  <a:gd name="connsiteX19" fmla="*/ 45099 w 163003"/>
                  <a:gd name="connsiteY19" fmla="*/ 24279 h 221824"/>
                  <a:gd name="connsiteX20" fmla="*/ 67349 w 163003"/>
                  <a:gd name="connsiteY20" fmla="*/ 18973 h 221824"/>
                  <a:gd name="connsiteX21" fmla="*/ 100438 w 163003"/>
                  <a:gd name="connsiteY21" fmla="*/ 32806 h 221824"/>
                  <a:gd name="connsiteX22" fmla="*/ 112229 w 163003"/>
                  <a:gd name="connsiteY22" fmla="*/ 71746 h 221824"/>
                  <a:gd name="connsiteX23" fmla="*/ 108520 w 163003"/>
                  <a:gd name="connsiteY23" fmla="*/ 87664 h 221824"/>
                  <a:gd name="connsiteX24" fmla="*/ 97300 w 163003"/>
                  <a:gd name="connsiteY24" fmla="*/ 95812 h 221824"/>
                  <a:gd name="connsiteX25" fmla="*/ 71532 w 163003"/>
                  <a:gd name="connsiteY25" fmla="*/ 101876 h 221824"/>
                  <a:gd name="connsiteX26" fmla="*/ 32833 w 163003"/>
                  <a:gd name="connsiteY26" fmla="*/ 111350 h 221824"/>
                  <a:gd name="connsiteX27" fmla="*/ 9632 w 163003"/>
                  <a:gd name="connsiteY27" fmla="*/ 129447 h 221824"/>
                  <a:gd name="connsiteX28" fmla="*/ 124 w 163003"/>
                  <a:gd name="connsiteY28" fmla="*/ 166303 h 221824"/>
                  <a:gd name="connsiteX29" fmla="*/ 15528 w 163003"/>
                  <a:gd name="connsiteY29" fmla="*/ 206002 h 221824"/>
                  <a:gd name="connsiteX30" fmla="*/ 51755 w 163003"/>
                  <a:gd name="connsiteY30" fmla="*/ 221824 h 221824"/>
                  <a:gd name="connsiteX31" fmla="*/ 38253 w 163003"/>
                  <a:gd name="connsiteY31" fmla="*/ 136553 h 221824"/>
                  <a:gd name="connsiteX32" fmla="*/ 53752 w 163003"/>
                  <a:gd name="connsiteY32" fmla="*/ 122815 h 221824"/>
                  <a:gd name="connsiteX33" fmla="*/ 71628 w 163003"/>
                  <a:gd name="connsiteY33" fmla="*/ 115709 h 221824"/>
                  <a:gd name="connsiteX34" fmla="*/ 81136 w 163003"/>
                  <a:gd name="connsiteY34" fmla="*/ 113340 h 221824"/>
                  <a:gd name="connsiteX35" fmla="*/ 96730 w 163003"/>
                  <a:gd name="connsiteY35" fmla="*/ 110024 h 221824"/>
                  <a:gd name="connsiteX36" fmla="*/ 110232 w 163003"/>
                  <a:gd name="connsiteY36" fmla="*/ 106329 h 221824"/>
                  <a:gd name="connsiteX37" fmla="*/ 110232 w 163003"/>
                  <a:gd name="connsiteY37" fmla="*/ 171988 h 221824"/>
                  <a:gd name="connsiteX38" fmla="*/ 108140 w 163003"/>
                  <a:gd name="connsiteY38" fmla="*/ 176251 h 221824"/>
                  <a:gd name="connsiteX39" fmla="*/ 104241 w 163003"/>
                  <a:gd name="connsiteY39" fmla="*/ 181083 h 221824"/>
                  <a:gd name="connsiteX40" fmla="*/ 99868 w 163003"/>
                  <a:gd name="connsiteY40" fmla="*/ 185631 h 221824"/>
                  <a:gd name="connsiteX41" fmla="*/ 85130 w 163003"/>
                  <a:gd name="connsiteY41" fmla="*/ 197664 h 221824"/>
                  <a:gd name="connsiteX42" fmla="*/ 69155 w 163003"/>
                  <a:gd name="connsiteY42" fmla="*/ 202591 h 221824"/>
                  <a:gd name="connsiteX43" fmla="*/ 41201 w 163003"/>
                  <a:gd name="connsiteY43" fmla="*/ 192074 h 221824"/>
                  <a:gd name="connsiteX44" fmla="*/ 31692 w 163003"/>
                  <a:gd name="connsiteY44" fmla="*/ 160808 h 221824"/>
                  <a:gd name="connsiteX45" fmla="*/ 37967 w 163003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003" h="221824">
                    <a:moveTo>
                      <a:pt x="51755" y="221824"/>
                    </a:moveTo>
                    <a:cubicBezTo>
                      <a:pt x="74147" y="221592"/>
                      <a:pt x="95180" y="211109"/>
                      <a:pt x="108806" y="193400"/>
                    </a:cubicBezTo>
                    <a:lnTo>
                      <a:pt x="112229" y="189232"/>
                    </a:lnTo>
                    <a:cubicBezTo>
                      <a:pt x="112371" y="197000"/>
                      <a:pt x="115424" y="204433"/>
                      <a:pt x="120786" y="210076"/>
                    </a:cubicBezTo>
                    <a:cubicBezTo>
                      <a:pt x="123296" y="212192"/>
                      <a:pt x="126168" y="213859"/>
                      <a:pt x="129249" y="215002"/>
                    </a:cubicBezTo>
                    <a:cubicBezTo>
                      <a:pt x="132482" y="216150"/>
                      <a:pt x="135895" y="216727"/>
                      <a:pt x="139328" y="216708"/>
                    </a:cubicBezTo>
                    <a:cubicBezTo>
                      <a:pt x="147600" y="216759"/>
                      <a:pt x="155749" y="214705"/>
                      <a:pt x="163004" y="210739"/>
                    </a:cubicBezTo>
                    <a:lnTo>
                      <a:pt x="163004" y="201264"/>
                    </a:lnTo>
                    <a:cubicBezTo>
                      <a:pt x="159362" y="202384"/>
                      <a:pt x="155587" y="203053"/>
                      <a:pt x="151784" y="203254"/>
                    </a:cubicBezTo>
                    <a:cubicBezTo>
                      <a:pt x="149093" y="203482"/>
                      <a:pt x="146450" y="202429"/>
                      <a:pt x="144652" y="200412"/>
                    </a:cubicBezTo>
                    <a:cubicBezTo>
                      <a:pt x="143198" y="198676"/>
                      <a:pt x="142247" y="196580"/>
                      <a:pt x="141895" y="194348"/>
                    </a:cubicBezTo>
                    <a:cubicBezTo>
                      <a:pt x="141591" y="192150"/>
                      <a:pt x="141429" y="189935"/>
                      <a:pt x="141420" y="187716"/>
                    </a:cubicBezTo>
                    <a:lnTo>
                      <a:pt x="141420" y="75915"/>
                    </a:lnTo>
                    <a:cubicBezTo>
                      <a:pt x="141420" y="50649"/>
                      <a:pt x="136123" y="31700"/>
                      <a:pt x="125541" y="19068"/>
                    </a:cubicBezTo>
                    <a:cubicBezTo>
                      <a:pt x="113855" y="5980"/>
                      <a:pt x="96777" y="-1011"/>
                      <a:pt x="79234" y="118"/>
                    </a:cubicBezTo>
                    <a:cubicBezTo>
                      <a:pt x="56338" y="1005"/>
                      <a:pt x="34459" y="9778"/>
                      <a:pt x="17334" y="24942"/>
                    </a:cubicBezTo>
                    <a:lnTo>
                      <a:pt x="17334" y="49955"/>
                    </a:lnTo>
                    <a:lnTo>
                      <a:pt x="21613" y="49955"/>
                    </a:lnTo>
                    <a:cubicBezTo>
                      <a:pt x="23401" y="45079"/>
                      <a:pt x="26044" y="40556"/>
                      <a:pt x="29410" y="36596"/>
                    </a:cubicBezTo>
                    <a:cubicBezTo>
                      <a:pt x="33736" y="31460"/>
                      <a:pt x="39080" y="27267"/>
                      <a:pt x="45099" y="24279"/>
                    </a:cubicBezTo>
                    <a:cubicBezTo>
                      <a:pt x="51955" y="20695"/>
                      <a:pt x="59609" y="18872"/>
                      <a:pt x="67349" y="18973"/>
                    </a:cubicBezTo>
                    <a:cubicBezTo>
                      <a:pt x="79929" y="18272"/>
                      <a:pt x="92128" y="23373"/>
                      <a:pt x="100438" y="32806"/>
                    </a:cubicBezTo>
                    <a:cubicBezTo>
                      <a:pt x="108920" y="43961"/>
                      <a:pt x="113103" y="57778"/>
                      <a:pt x="112229" y="71746"/>
                    </a:cubicBezTo>
                    <a:cubicBezTo>
                      <a:pt x="112581" y="77300"/>
                      <a:pt x="111297" y="82834"/>
                      <a:pt x="108520" y="87664"/>
                    </a:cubicBezTo>
                    <a:cubicBezTo>
                      <a:pt x="105782" y="91532"/>
                      <a:pt x="101836" y="94395"/>
                      <a:pt x="97300" y="95812"/>
                    </a:cubicBezTo>
                    <a:cubicBezTo>
                      <a:pt x="88885" y="98506"/>
                      <a:pt x="80271" y="100533"/>
                      <a:pt x="71532" y="101876"/>
                    </a:cubicBezTo>
                    <a:cubicBezTo>
                      <a:pt x="58411" y="104072"/>
                      <a:pt x="45479" y="107238"/>
                      <a:pt x="32833" y="111350"/>
                    </a:cubicBezTo>
                    <a:cubicBezTo>
                      <a:pt x="23458" y="114935"/>
                      <a:pt x="15376" y="121238"/>
                      <a:pt x="9632" y="129447"/>
                    </a:cubicBezTo>
                    <a:cubicBezTo>
                      <a:pt x="2625" y="140418"/>
                      <a:pt x="-703" y="153324"/>
                      <a:pt x="124" y="166303"/>
                    </a:cubicBezTo>
                    <a:cubicBezTo>
                      <a:pt x="-484" y="181090"/>
                      <a:pt x="5097" y="195465"/>
                      <a:pt x="15528" y="206002"/>
                    </a:cubicBezTo>
                    <a:cubicBezTo>
                      <a:pt x="24865" y="216078"/>
                      <a:pt x="37996" y="221814"/>
                      <a:pt x="51755" y="221824"/>
                    </a:cubicBezTo>
                    <a:close/>
                    <a:moveTo>
                      <a:pt x="38253" y="136553"/>
                    </a:moveTo>
                    <a:cubicBezTo>
                      <a:pt x="42094" y="130672"/>
                      <a:pt x="47448" y="125927"/>
                      <a:pt x="53752" y="122815"/>
                    </a:cubicBezTo>
                    <a:cubicBezTo>
                      <a:pt x="59343" y="119623"/>
                      <a:pt x="65361" y="117230"/>
                      <a:pt x="71628" y="115709"/>
                    </a:cubicBezTo>
                    <a:lnTo>
                      <a:pt x="81136" y="113340"/>
                    </a:lnTo>
                    <a:lnTo>
                      <a:pt x="96730" y="110024"/>
                    </a:lnTo>
                    <a:lnTo>
                      <a:pt x="110232" y="106329"/>
                    </a:lnTo>
                    <a:lnTo>
                      <a:pt x="110232" y="171988"/>
                    </a:lnTo>
                    <a:cubicBezTo>
                      <a:pt x="109813" y="173529"/>
                      <a:pt x="109100" y="174976"/>
                      <a:pt x="108140" y="176251"/>
                    </a:cubicBezTo>
                    <a:lnTo>
                      <a:pt x="104241" y="181083"/>
                    </a:lnTo>
                    <a:lnTo>
                      <a:pt x="99868" y="185631"/>
                    </a:lnTo>
                    <a:cubicBezTo>
                      <a:pt x="95703" y="190477"/>
                      <a:pt x="90720" y="194552"/>
                      <a:pt x="85130" y="197664"/>
                    </a:cubicBezTo>
                    <a:cubicBezTo>
                      <a:pt x="80318" y="200642"/>
                      <a:pt x="74813" y="202339"/>
                      <a:pt x="69155" y="202591"/>
                    </a:cubicBezTo>
                    <a:cubicBezTo>
                      <a:pt x="58753" y="203281"/>
                      <a:pt x="48550" y="199445"/>
                      <a:pt x="41201" y="192074"/>
                    </a:cubicBezTo>
                    <a:cubicBezTo>
                      <a:pt x="34202" y="183211"/>
                      <a:pt x="30808" y="172049"/>
                      <a:pt x="31692" y="160808"/>
                    </a:cubicBezTo>
                    <a:cubicBezTo>
                      <a:pt x="31302" y="152280"/>
                      <a:pt x="33489" y="143831"/>
                      <a:pt x="37967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E8846910-B3EC-24F0-EE97-D8C268345200}"/>
                  </a:ext>
                </a:extLst>
              </p:cNvPr>
              <p:cNvSpPr/>
              <p:nvPr/>
            </p:nvSpPr>
            <p:spPr>
              <a:xfrm>
                <a:off x="9131304" y="702742"/>
                <a:ext cx="147951" cy="214317"/>
              </a:xfrm>
              <a:custGeom>
                <a:avLst/>
                <a:gdLst>
                  <a:gd name="connsiteX0" fmla="*/ 6941 w 147951"/>
                  <a:gd name="connsiteY0" fmla="*/ 213275 h 214317"/>
                  <a:gd name="connsiteX1" fmla="*/ 12171 w 147951"/>
                  <a:gd name="connsiteY1" fmla="*/ 213275 h 214317"/>
                  <a:gd name="connsiteX2" fmla="*/ 17400 w 147951"/>
                  <a:gd name="connsiteY2" fmla="*/ 213275 h 214317"/>
                  <a:gd name="connsiteX3" fmla="*/ 27765 w 147951"/>
                  <a:gd name="connsiteY3" fmla="*/ 213275 h 214317"/>
                  <a:gd name="connsiteX4" fmla="*/ 34896 w 147951"/>
                  <a:gd name="connsiteY4" fmla="*/ 214317 h 214317"/>
                  <a:gd name="connsiteX5" fmla="*/ 89284 w 147951"/>
                  <a:gd name="connsiteY5" fmla="*/ 124687 h 214317"/>
                  <a:gd name="connsiteX6" fmla="*/ 117239 w 147951"/>
                  <a:gd name="connsiteY6" fmla="*/ 124687 h 214317"/>
                  <a:gd name="connsiteX7" fmla="*/ 117239 w 147951"/>
                  <a:gd name="connsiteY7" fmla="*/ 214128 h 214317"/>
                  <a:gd name="connsiteX8" fmla="*/ 123610 w 147951"/>
                  <a:gd name="connsiteY8" fmla="*/ 213275 h 214317"/>
                  <a:gd name="connsiteX9" fmla="*/ 128364 w 147951"/>
                  <a:gd name="connsiteY9" fmla="*/ 213275 h 214317"/>
                  <a:gd name="connsiteX10" fmla="*/ 132928 w 147951"/>
                  <a:gd name="connsiteY10" fmla="*/ 213275 h 214317"/>
                  <a:gd name="connsiteX11" fmla="*/ 141961 w 147951"/>
                  <a:gd name="connsiteY11" fmla="*/ 213275 h 214317"/>
                  <a:gd name="connsiteX12" fmla="*/ 147952 w 147951"/>
                  <a:gd name="connsiteY12" fmla="*/ 214128 h 214317"/>
                  <a:gd name="connsiteX13" fmla="*/ 147952 w 147951"/>
                  <a:gd name="connsiteY13" fmla="*/ 2 h 214317"/>
                  <a:gd name="connsiteX14" fmla="*/ 54388 w 147951"/>
                  <a:gd name="connsiteY14" fmla="*/ 2 h 214317"/>
                  <a:gd name="connsiteX15" fmla="*/ 18351 w 147951"/>
                  <a:gd name="connsiteY15" fmla="*/ 16014 h 214317"/>
                  <a:gd name="connsiteX16" fmla="*/ 3233 w 147951"/>
                  <a:gd name="connsiteY16" fmla="*/ 55807 h 214317"/>
                  <a:gd name="connsiteX17" fmla="*/ 12741 w 147951"/>
                  <a:gd name="connsiteY17" fmla="*/ 93706 h 214317"/>
                  <a:gd name="connsiteX18" fmla="*/ 33660 w 147951"/>
                  <a:gd name="connsiteY18" fmla="*/ 114171 h 214317"/>
                  <a:gd name="connsiteX19" fmla="*/ 57526 w 147951"/>
                  <a:gd name="connsiteY19" fmla="*/ 122414 h 214317"/>
                  <a:gd name="connsiteX20" fmla="*/ 0 w 147951"/>
                  <a:gd name="connsiteY20" fmla="*/ 213844 h 214317"/>
                  <a:gd name="connsiteX21" fmla="*/ 44975 w 147951"/>
                  <a:gd name="connsiteY21" fmla="*/ 91242 h 214317"/>
                  <a:gd name="connsiteX22" fmla="*/ 35467 w 147951"/>
                  <a:gd name="connsiteY22" fmla="*/ 62818 h 214317"/>
                  <a:gd name="connsiteX23" fmla="*/ 46211 w 147951"/>
                  <a:gd name="connsiteY23" fmla="*/ 30226 h 214317"/>
                  <a:gd name="connsiteX24" fmla="*/ 73120 w 147951"/>
                  <a:gd name="connsiteY24" fmla="*/ 18193 h 214317"/>
                  <a:gd name="connsiteX25" fmla="*/ 118000 w 147951"/>
                  <a:gd name="connsiteY25" fmla="*/ 18667 h 214317"/>
                  <a:gd name="connsiteX26" fmla="*/ 118000 w 147951"/>
                  <a:gd name="connsiteY26" fmla="*/ 107065 h 214317"/>
                  <a:gd name="connsiteX27" fmla="*/ 100695 w 147951"/>
                  <a:gd name="connsiteY27" fmla="*/ 107065 h 214317"/>
                  <a:gd name="connsiteX28" fmla="*/ 69222 w 147951"/>
                  <a:gd name="connsiteY28" fmla="*/ 103370 h 214317"/>
                  <a:gd name="connsiteX29" fmla="*/ 44595 w 147951"/>
                  <a:gd name="connsiteY29" fmla="*/ 90958 h 21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7951" h="214317">
                    <a:moveTo>
                      <a:pt x="6941" y="213275"/>
                    </a:moveTo>
                    <a:cubicBezTo>
                      <a:pt x="8681" y="213143"/>
                      <a:pt x="10431" y="213143"/>
                      <a:pt x="12171" y="213275"/>
                    </a:cubicBezTo>
                    <a:lnTo>
                      <a:pt x="17400" y="213275"/>
                    </a:lnTo>
                    <a:lnTo>
                      <a:pt x="27765" y="213275"/>
                    </a:lnTo>
                    <a:lnTo>
                      <a:pt x="34896" y="214317"/>
                    </a:lnTo>
                    <a:lnTo>
                      <a:pt x="89284" y="124687"/>
                    </a:lnTo>
                    <a:lnTo>
                      <a:pt x="117239" y="124687"/>
                    </a:lnTo>
                    <a:lnTo>
                      <a:pt x="117239" y="214128"/>
                    </a:lnTo>
                    <a:lnTo>
                      <a:pt x="123610" y="213275"/>
                    </a:lnTo>
                    <a:cubicBezTo>
                      <a:pt x="125188" y="213149"/>
                      <a:pt x="126786" y="213149"/>
                      <a:pt x="128364" y="213275"/>
                    </a:cubicBezTo>
                    <a:lnTo>
                      <a:pt x="132928" y="213275"/>
                    </a:lnTo>
                    <a:lnTo>
                      <a:pt x="141961" y="213275"/>
                    </a:lnTo>
                    <a:lnTo>
                      <a:pt x="147952" y="214128"/>
                    </a:lnTo>
                    <a:lnTo>
                      <a:pt x="147952" y="2"/>
                    </a:lnTo>
                    <a:lnTo>
                      <a:pt x="54388" y="2"/>
                    </a:lnTo>
                    <a:cubicBezTo>
                      <a:pt x="40620" y="-115"/>
                      <a:pt x="27470" y="5727"/>
                      <a:pt x="18351" y="16014"/>
                    </a:cubicBezTo>
                    <a:cubicBezTo>
                      <a:pt x="8244" y="26774"/>
                      <a:pt x="2814" y="41075"/>
                      <a:pt x="3233" y="55807"/>
                    </a:cubicBezTo>
                    <a:cubicBezTo>
                      <a:pt x="2672" y="69089"/>
                      <a:pt x="5981" y="82248"/>
                      <a:pt x="12741" y="93706"/>
                    </a:cubicBezTo>
                    <a:cubicBezTo>
                      <a:pt x="17752" y="102269"/>
                      <a:pt x="24979" y="109336"/>
                      <a:pt x="33660" y="114171"/>
                    </a:cubicBezTo>
                    <a:cubicBezTo>
                      <a:pt x="41200" y="117994"/>
                      <a:pt x="49225" y="120767"/>
                      <a:pt x="57526" y="122414"/>
                    </a:cubicBezTo>
                    <a:lnTo>
                      <a:pt x="0" y="213844"/>
                    </a:lnTo>
                    <a:close/>
                    <a:moveTo>
                      <a:pt x="44975" y="91242"/>
                    </a:moveTo>
                    <a:cubicBezTo>
                      <a:pt x="38195" y="83373"/>
                      <a:pt x="34782" y="73168"/>
                      <a:pt x="35467" y="62818"/>
                    </a:cubicBezTo>
                    <a:cubicBezTo>
                      <a:pt x="34839" y="50998"/>
                      <a:pt x="38671" y="39371"/>
                      <a:pt x="46211" y="30226"/>
                    </a:cubicBezTo>
                    <a:cubicBezTo>
                      <a:pt x="52924" y="22405"/>
                      <a:pt x="62794" y="17991"/>
                      <a:pt x="73120" y="18193"/>
                    </a:cubicBezTo>
                    <a:lnTo>
                      <a:pt x="118000" y="18667"/>
                    </a:lnTo>
                    <a:lnTo>
                      <a:pt x="118000" y="107065"/>
                    </a:lnTo>
                    <a:lnTo>
                      <a:pt x="100695" y="107065"/>
                    </a:lnTo>
                    <a:cubicBezTo>
                      <a:pt x="90102" y="106937"/>
                      <a:pt x="79557" y="105698"/>
                      <a:pt x="69222" y="103370"/>
                    </a:cubicBezTo>
                    <a:cubicBezTo>
                      <a:pt x="59998" y="101630"/>
                      <a:pt x="51460" y="97328"/>
                      <a:pt x="44595" y="9095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77579042-D966-8080-7629-AAFCAEC4B5AE}"/>
                  </a:ext>
                </a:extLst>
              </p:cNvPr>
              <p:cNvSpPr/>
              <p:nvPr/>
            </p:nvSpPr>
            <p:spPr>
              <a:xfrm>
                <a:off x="9626219" y="607335"/>
                <a:ext cx="272417" cy="309251"/>
              </a:xfrm>
              <a:custGeom>
                <a:avLst/>
                <a:gdLst>
                  <a:gd name="connsiteX0" fmla="*/ 48493 w 272417"/>
                  <a:gd name="connsiteY0" fmla="*/ 307925 h 309251"/>
                  <a:gd name="connsiteX1" fmla="*/ 136446 w 272417"/>
                  <a:gd name="connsiteY1" fmla="*/ 307925 h 309251"/>
                  <a:gd name="connsiteX2" fmla="*/ 186366 w 272417"/>
                  <a:gd name="connsiteY2" fmla="*/ 307925 h 309251"/>
                  <a:gd name="connsiteX3" fmla="*/ 236095 w 272417"/>
                  <a:gd name="connsiteY3" fmla="*/ 308588 h 309251"/>
                  <a:gd name="connsiteX4" fmla="*/ 272418 w 272417"/>
                  <a:gd name="connsiteY4" fmla="*/ 308588 h 309251"/>
                  <a:gd name="connsiteX5" fmla="*/ 272418 w 272417"/>
                  <a:gd name="connsiteY5" fmla="*/ 0 h 309251"/>
                  <a:gd name="connsiteX6" fmla="*/ 255493 w 272417"/>
                  <a:gd name="connsiteY6" fmla="*/ 1326 h 309251"/>
                  <a:gd name="connsiteX7" fmla="*/ 238662 w 272417"/>
                  <a:gd name="connsiteY7" fmla="*/ 0 h 309251"/>
                  <a:gd name="connsiteX8" fmla="*/ 238662 w 272417"/>
                  <a:gd name="connsiteY8" fmla="*/ 285944 h 309251"/>
                  <a:gd name="connsiteX9" fmla="*/ 153086 w 272417"/>
                  <a:gd name="connsiteY9" fmla="*/ 285944 h 309251"/>
                  <a:gd name="connsiteX10" fmla="*/ 153086 w 272417"/>
                  <a:gd name="connsiteY10" fmla="*/ 0 h 309251"/>
                  <a:gd name="connsiteX11" fmla="*/ 136161 w 272417"/>
                  <a:gd name="connsiteY11" fmla="*/ 1326 h 309251"/>
                  <a:gd name="connsiteX12" fmla="*/ 119331 w 272417"/>
                  <a:gd name="connsiteY12" fmla="*/ 0 h 309251"/>
                  <a:gd name="connsiteX13" fmla="*/ 119331 w 272417"/>
                  <a:gd name="connsiteY13" fmla="*/ 285944 h 309251"/>
                  <a:gd name="connsiteX14" fmla="*/ 33755 w 272417"/>
                  <a:gd name="connsiteY14" fmla="*/ 285944 h 309251"/>
                  <a:gd name="connsiteX15" fmla="*/ 33755 w 272417"/>
                  <a:gd name="connsiteY15" fmla="*/ 0 h 309251"/>
                  <a:gd name="connsiteX16" fmla="*/ 16830 w 272417"/>
                  <a:gd name="connsiteY16" fmla="*/ 1326 h 309251"/>
                  <a:gd name="connsiteX17" fmla="*/ 0 w 272417"/>
                  <a:gd name="connsiteY17" fmla="*/ 0 h 309251"/>
                  <a:gd name="connsiteX18" fmla="*/ 0 w 272417"/>
                  <a:gd name="connsiteY18" fmla="*/ 309251 h 309251"/>
                  <a:gd name="connsiteX19" fmla="*/ 18446 w 272417"/>
                  <a:gd name="connsiteY19" fmla="*/ 308588 h 309251"/>
                  <a:gd name="connsiteX20" fmla="*/ 48493 w 272417"/>
                  <a:gd name="connsiteY20" fmla="*/ 307925 h 309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72417" h="309251">
                    <a:moveTo>
                      <a:pt x="48493" y="307925"/>
                    </a:moveTo>
                    <a:lnTo>
                      <a:pt x="136446" y="307925"/>
                    </a:lnTo>
                    <a:cubicBezTo>
                      <a:pt x="151755" y="307925"/>
                      <a:pt x="168300" y="307925"/>
                      <a:pt x="186366" y="307925"/>
                    </a:cubicBezTo>
                    <a:lnTo>
                      <a:pt x="236095" y="308588"/>
                    </a:lnTo>
                    <a:lnTo>
                      <a:pt x="272418" y="308588"/>
                    </a:lnTo>
                    <a:lnTo>
                      <a:pt x="272418" y="0"/>
                    </a:lnTo>
                    <a:cubicBezTo>
                      <a:pt x="266817" y="869"/>
                      <a:pt x="261159" y="1312"/>
                      <a:pt x="255493" y="1326"/>
                    </a:cubicBezTo>
                    <a:cubicBezTo>
                      <a:pt x="249854" y="1337"/>
                      <a:pt x="244225" y="893"/>
                      <a:pt x="238662" y="0"/>
                    </a:cubicBezTo>
                    <a:lnTo>
                      <a:pt x="238662" y="285944"/>
                    </a:lnTo>
                    <a:lnTo>
                      <a:pt x="153086" y="285944"/>
                    </a:lnTo>
                    <a:lnTo>
                      <a:pt x="153086" y="0"/>
                    </a:lnTo>
                    <a:cubicBezTo>
                      <a:pt x="147505" y="1024"/>
                      <a:pt x="141838" y="1469"/>
                      <a:pt x="136161" y="1326"/>
                    </a:cubicBezTo>
                    <a:cubicBezTo>
                      <a:pt x="130523" y="1337"/>
                      <a:pt x="124894" y="893"/>
                      <a:pt x="119331" y="0"/>
                    </a:cubicBezTo>
                    <a:lnTo>
                      <a:pt x="119331" y="285944"/>
                    </a:lnTo>
                    <a:lnTo>
                      <a:pt x="33755" y="285944"/>
                    </a:lnTo>
                    <a:lnTo>
                      <a:pt x="33755" y="0"/>
                    </a:lnTo>
                    <a:cubicBezTo>
                      <a:pt x="28155" y="843"/>
                      <a:pt x="22497" y="1287"/>
                      <a:pt x="16830" y="1326"/>
                    </a:cubicBezTo>
                    <a:cubicBezTo>
                      <a:pt x="11191" y="1370"/>
                      <a:pt x="5563" y="926"/>
                      <a:pt x="0" y="0"/>
                    </a:cubicBezTo>
                    <a:lnTo>
                      <a:pt x="0" y="309251"/>
                    </a:lnTo>
                    <a:lnTo>
                      <a:pt x="18446" y="308588"/>
                    </a:lnTo>
                    <a:cubicBezTo>
                      <a:pt x="30712" y="308114"/>
                      <a:pt x="40221" y="307925"/>
                      <a:pt x="48493" y="30792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6C17D0C6-9EE3-B9B7-A2FD-07402B48AD9A}"/>
                  </a:ext>
                </a:extLst>
              </p:cNvPr>
              <p:cNvSpPr/>
              <p:nvPr/>
            </p:nvSpPr>
            <p:spPr>
              <a:xfrm>
                <a:off x="10052103" y="701417"/>
                <a:ext cx="156033" cy="215452"/>
              </a:xfrm>
              <a:custGeom>
                <a:avLst/>
                <a:gdLst>
                  <a:gd name="connsiteX0" fmla="*/ 10935 w 156033"/>
                  <a:gd name="connsiteY0" fmla="*/ 213842 h 215452"/>
                  <a:gd name="connsiteX1" fmla="*/ 15689 w 156033"/>
                  <a:gd name="connsiteY1" fmla="*/ 213842 h 215452"/>
                  <a:gd name="connsiteX2" fmla="*/ 20538 w 156033"/>
                  <a:gd name="connsiteY2" fmla="*/ 213842 h 215452"/>
                  <a:gd name="connsiteX3" fmla="*/ 24722 w 156033"/>
                  <a:gd name="connsiteY3" fmla="*/ 214316 h 215452"/>
                  <a:gd name="connsiteX4" fmla="*/ 31093 w 156033"/>
                  <a:gd name="connsiteY4" fmla="*/ 214979 h 215452"/>
                  <a:gd name="connsiteX5" fmla="*/ 31093 w 156033"/>
                  <a:gd name="connsiteY5" fmla="*/ 123075 h 215452"/>
                  <a:gd name="connsiteX6" fmla="*/ 35942 w 156033"/>
                  <a:gd name="connsiteY6" fmla="*/ 106589 h 215452"/>
                  <a:gd name="connsiteX7" fmla="*/ 44785 w 156033"/>
                  <a:gd name="connsiteY7" fmla="*/ 113600 h 215452"/>
                  <a:gd name="connsiteX8" fmla="*/ 89760 w 156033"/>
                  <a:gd name="connsiteY8" fmla="*/ 174806 h 215452"/>
                  <a:gd name="connsiteX9" fmla="*/ 118285 w 156033"/>
                  <a:gd name="connsiteY9" fmla="*/ 215168 h 215452"/>
                  <a:gd name="connsiteX10" fmla="*/ 126368 w 156033"/>
                  <a:gd name="connsiteY10" fmla="*/ 214316 h 215452"/>
                  <a:gd name="connsiteX11" fmla="*/ 131597 w 156033"/>
                  <a:gd name="connsiteY11" fmla="*/ 214316 h 215452"/>
                  <a:gd name="connsiteX12" fmla="*/ 137302 w 156033"/>
                  <a:gd name="connsiteY12" fmla="*/ 214316 h 215452"/>
                  <a:gd name="connsiteX13" fmla="*/ 143293 w 156033"/>
                  <a:gd name="connsiteY13" fmla="*/ 214316 h 215452"/>
                  <a:gd name="connsiteX14" fmla="*/ 148142 w 156033"/>
                  <a:gd name="connsiteY14" fmla="*/ 214789 h 215452"/>
                  <a:gd name="connsiteX15" fmla="*/ 156034 w 156033"/>
                  <a:gd name="connsiteY15" fmla="*/ 215452 h 215452"/>
                  <a:gd name="connsiteX16" fmla="*/ 156034 w 156033"/>
                  <a:gd name="connsiteY16" fmla="*/ 213273 h 215452"/>
                  <a:gd name="connsiteX17" fmla="*/ 133118 w 156033"/>
                  <a:gd name="connsiteY17" fmla="*/ 182291 h 215452"/>
                  <a:gd name="connsiteX18" fmla="*/ 107351 w 156033"/>
                  <a:gd name="connsiteY18" fmla="*/ 146951 h 215452"/>
                  <a:gd name="connsiteX19" fmla="*/ 82438 w 156033"/>
                  <a:gd name="connsiteY19" fmla="*/ 113316 h 215452"/>
                  <a:gd name="connsiteX20" fmla="*/ 65799 w 156033"/>
                  <a:gd name="connsiteY20" fmla="*/ 90388 h 215452"/>
                  <a:gd name="connsiteX21" fmla="*/ 87193 w 156033"/>
                  <a:gd name="connsiteY21" fmla="*/ 67270 h 215452"/>
                  <a:gd name="connsiteX22" fmla="*/ 118856 w 156033"/>
                  <a:gd name="connsiteY22" fmla="*/ 34772 h 215452"/>
                  <a:gd name="connsiteX23" fmla="*/ 139679 w 156033"/>
                  <a:gd name="connsiteY23" fmla="*/ 14307 h 215452"/>
                  <a:gd name="connsiteX24" fmla="*/ 150424 w 156033"/>
                  <a:gd name="connsiteY24" fmla="*/ 3506 h 215452"/>
                  <a:gd name="connsiteX25" fmla="*/ 150424 w 156033"/>
                  <a:gd name="connsiteY25" fmla="*/ 284 h 215452"/>
                  <a:gd name="connsiteX26" fmla="*/ 140915 w 156033"/>
                  <a:gd name="connsiteY26" fmla="*/ 1137 h 215452"/>
                  <a:gd name="connsiteX27" fmla="*/ 135115 w 156033"/>
                  <a:gd name="connsiteY27" fmla="*/ 1611 h 215452"/>
                  <a:gd name="connsiteX28" fmla="*/ 128554 w 156033"/>
                  <a:gd name="connsiteY28" fmla="*/ 1137 h 215452"/>
                  <a:gd name="connsiteX29" fmla="*/ 119711 w 156033"/>
                  <a:gd name="connsiteY29" fmla="*/ 284 h 215452"/>
                  <a:gd name="connsiteX30" fmla="*/ 89760 w 156033"/>
                  <a:gd name="connsiteY30" fmla="*/ 38656 h 215452"/>
                  <a:gd name="connsiteX31" fmla="*/ 65894 w 156033"/>
                  <a:gd name="connsiteY31" fmla="*/ 67080 h 215452"/>
                  <a:gd name="connsiteX32" fmla="*/ 32519 w 156033"/>
                  <a:gd name="connsiteY32" fmla="*/ 93704 h 215452"/>
                  <a:gd name="connsiteX33" fmla="*/ 31093 w 156033"/>
                  <a:gd name="connsiteY33" fmla="*/ 90767 h 215452"/>
                  <a:gd name="connsiteX34" fmla="*/ 31093 w 156033"/>
                  <a:gd name="connsiteY34" fmla="*/ 79018 h 215452"/>
                  <a:gd name="connsiteX35" fmla="*/ 31093 w 156033"/>
                  <a:gd name="connsiteY35" fmla="*/ 0 h 215452"/>
                  <a:gd name="connsiteX36" fmla="*/ 21584 w 156033"/>
                  <a:gd name="connsiteY36" fmla="*/ 853 h 215452"/>
                  <a:gd name="connsiteX37" fmla="*/ 15404 w 156033"/>
                  <a:gd name="connsiteY37" fmla="*/ 1326 h 215452"/>
                  <a:gd name="connsiteX38" fmla="*/ 8843 w 156033"/>
                  <a:gd name="connsiteY38" fmla="*/ 853 h 215452"/>
                  <a:gd name="connsiteX39" fmla="*/ 0 w 156033"/>
                  <a:gd name="connsiteY39" fmla="*/ 0 h 215452"/>
                  <a:gd name="connsiteX40" fmla="*/ 0 w 156033"/>
                  <a:gd name="connsiteY40" fmla="*/ 215168 h 215452"/>
                  <a:gd name="connsiteX41" fmla="*/ 6561 w 156033"/>
                  <a:gd name="connsiteY41" fmla="*/ 214316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6033" h="215452">
                    <a:moveTo>
                      <a:pt x="10935" y="213842"/>
                    </a:moveTo>
                    <a:lnTo>
                      <a:pt x="15689" y="213842"/>
                    </a:lnTo>
                    <a:lnTo>
                      <a:pt x="20538" y="213842"/>
                    </a:lnTo>
                    <a:cubicBezTo>
                      <a:pt x="21898" y="214204"/>
                      <a:pt x="23315" y="214363"/>
                      <a:pt x="24722" y="214316"/>
                    </a:cubicBezTo>
                    <a:lnTo>
                      <a:pt x="31093" y="214979"/>
                    </a:lnTo>
                    <a:lnTo>
                      <a:pt x="31093" y="123075"/>
                    </a:lnTo>
                    <a:cubicBezTo>
                      <a:pt x="31093" y="112085"/>
                      <a:pt x="32709" y="106589"/>
                      <a:pt x="35942" y="106589"/>
                    </a:cubicBezTo>
                    <a:cubicBezTo>
                      <a:pt x="38224" y="106589"/>
                      <a:pt x="41077" y="108958"/>
                      <a:pt x="44785" y="113600"/>
                    </a:cubicBezTo>
                    <a:lnTo>
                      <a:pt x="89760" y="174806"/>
                    </a:lnTo>
                    <a:cubicBezTo>
                      <a:pt x="102435" y="192303"/>
                      <a:pt x="111943" y="205757"/>
                      <a:pt x="118285" y="215168"/>
                    </a:cubicBezTo>
                    <a:lnTo>
                      <a:pt x="126368" y="214316"/>
                    </a:lnTo>
                    <a:lnTo>
                      <a:pt x="131597" y="214316"/>
                    </a:lnTo>
                    <a:lnTo>
                      <a:pt x="137302" y="214316"/>
                    </a:lnTo>
                    <a:lnTo>
                      <a:pt x="143293" y="214316"/>
                    </a:lnTo>
                    <a:cubicBezTo>
                      <a:pt x="144880" y="214675"/>
                      <a:pt x="146516" y="214834"/>
                      <a:pt x="148142" y="214789"/>
                    </a:cubicBezTo>
                    <a:lnTo>
                      <a:pt x="156034" y="215452"/>
                    </a:lnTo>
                    <a:lnTo>
                      <a:pt x="156034" y="213273"/>
                    </a:lnTo>
                    <a:lnTo>
                      <a:pt x="133118" y="182291"/>
                    </a:lnTo>
                    <a:lnTo>
                      <a:pt x="107351" y="146951"/>
                    </a:lnTo>
                    <a:lnTo>
                      <a:pt x="82438" y="113316"/>
                    </a:lnTo>
                    <a:lnTo>
                      <a:pt x="65799" y="90388"/>
                    </a:lnTo>
                    <a:lnTo>
                      <a:pt x="87193" y="67270"/>
                    </a:lnTo>
                    <a:cubicBezTo>
                      <a:pt x="97528" y="56279"/>
                      <a:pt x="108083" y="45447"/>
                      <a:pt x="118856" y="34772"/>
                    </a:cubicBezTo>
                    <a:lnTo>
                      <a:pt x="139679" y="14307"/>
                    </a:lnTo>
                    <a:lnTo>
                      <a:pt x="150424" y="3506"/>
                    </a:lnTo>
                    <a:lnTo>
                      <a:pt x="150424" y="284"/>
                    </a:lnTo>
                    <a:lnTo>
                      <a:pt x="140915" y="1137"/>
                    </a:lnTo>
                    <a:lnTo>
                      <a:pt x="135115" y="1611"/>
                    </a:lnTo>
                    <a:lnTo>
                      <a:pt x="128554" y="1137"/>
                    </a:lnTo>
                    <a:lnTo>
                      <a:pt x="119711" y="284"/>
                    </a:lnTo>
                    <a:lnTo>
                      <a:pt x="89760" y="38656"/>
                    </a:lnTo>
                    <a:lnTo>
                      <a:pt x="65894" y="67080"/>
                    </a:lnTo>
                    <a:cubicBezTo>
                      <a:pt x="50804" y="84766"/>
                      <a:pt x="39679" y="93640"/>
                      <a:pt x="32519" y="93704"/>
                    </a:cubicBezTo>
                    <a:cubicBezTo>
                      <a:pt x="31682" y="92946"/>
                      <a:pt x="31169" y="91893"/>
                      <a:pt x="31093" y="90767"/>
                    </a:cubicBezTo>
                    <a:cubicBezTo>
                      <a:pt x="30845" y="86855"/>
                      <a:pt x="30845" y="82930"/>
                      <a:pt x="31093" y="79018"/>
                    </a:cubicBezTo>
                    <a:lnTo>
                      <a:pt x="31093" y="0"/>
                    </a:lnTo>
                    <a:lnTo>
                      <a:pt x="21584" y="853"/>
                    </a:lnTo>
                    <a:lnTo>
                      <a:pt x="15404" y="1326"/>
                    </a:lnTo>
                    <a:lnTo>
                      <a:pt x="8843" y="853"/>
                    </a:lnTo>
                    <a:lnTo>
                      <a:pt x="0" y="0"/>
                    </a:ln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DE2B7A14-E43A-8036-6BB6-7864AC675DCC}"/>
                  </a:ext>
                </a:extLst>
              </p:cNvPr>
              <p:cNvSpPr/>
              <p:nvPr/>
            </p:nvSpPr>
            <p:spPr>
              <a:xfrm>
                <a:off x="10315644" y="698467"/>
                <a:ext cx="186624" cy="221530"/>
              </a:xfrm>
              <a:custGeom>
                <a:avLst/>
                <a:gdLst>
                  <a:gd name="connsiteX0" fmla="*/ 44913 w 186624"/>
                  <a:gd name="connsiteY0" fmla="*/ 208075 h 221530"/>
                  <a:gd name="connsiteX1" fmla="*/ 90649 w 186624"/>
                  <a:gd name="connsiteY1" fmla="*/ 221529 h 221530"/>
                  <a:gd name="connsiteX2" fmla="*/ 131250 w 186624"/>
                  <a:gd name="connsiteY2" fmla="*/ 212055 h 221530"/>
                  <a:gd name="connsiteX3" fmla="*/ 161962 w 186624"/>
                  <a:gd name="connsiteY3" fmla="*/ 187137 h 221530"/>
                  <a:gd name="connsiteX4" fmla="*/ 180409 w 186624"/>
                  <a:gd name="connsiteY4" fmla="*/ 150944 h 221530"/>
                  <a:gd name="connsiteX5" fmla="*/ 186589 w 186624"/>
                  <a:gd name="connsiteY5" fmla="*/ 109445 h 221530"/>
                  <a:gd name="connsiteX6" fmla="*/ 175369 w 186624"/>
                  <a:gd name="connsiteY6" fmla="*/ 51176 h 221530"/>
                  <a:gd name="connsiteX7" fmla="*/ 143991 w 186624"/>
                  <a:gd name="connsiteY7" fmla="*/ 13278 h 221530"/>
                  <a:gd name="connsiteX8" fmla="*/ 97495 w 186624"/>
                  <a:gd name="connsiteY8" fmla="*/ 13 h 221530"/>
                  <a:gd name="connsiteX9" fmla="*/ 58986 w 186624"/>
                  <a:gd name="connsiteY9" fmla="*/ 7782 h 221530"/>
                  <a:gd name="connsiteX10" fmla="*/ 27988 w 186624"/>
                  <a:gd name="connsiteY10" fmla="*/ 30332 h 221530"/>
                  <a:gd name="connsiteX11" fmla="*/ 7260 w 186624"/>
                  <a:gd name="connsiteY11" fmla="*/ 64630 h 221530"/>
                  <a:gd name="connsiteX12" fmla="*/ 33 w 186624"/>
                  <a:gd name="connsiteY12" fmla="*/ 108403 h 221530"/>
                  <a:gd name="connsiteX13" fmla="*/ 12014 w 186624"/>
                  <a:gd name="connsiteY13" fmla="*/ 168566 h 221530"/>
                  <a:gd name="connsiteX14" fmla="*/ 44913 w 186624"/>
                  <a:gd name="connsiteY14" fmla="*/ 208075 h 221530"/>
                  <a:gd name="connsiteX15" fmla="*/ 39874 w 186624"/>
                  <a:gd name="connsiteY15" fmla="*/ 65956 h 221530"/>
                  <a:gd name="connsiteX16" fmla="*/ 60127 w 186624"/>
                  <a:gd name="connsiteY16" fmla="*/ 28058 h 221530"/>
                  <a:gd name="connsiteX17" fmla="*/ 97114 w 186624"/>
                  <a:gd name="connsiteY17" fmla="*/ 13467 h 221530"/>
                  <a:gd name="connsiteX18" fmla="*/ 123453 w 186624"/>
                  <a:gd name="connsiteY18" fmla="*/ 22184 h 221530"/>
                  <a:gd name="connsiteX19" fmla="*/ 140758 w 186624"/>
                  <a:gd name="connsiteY19" fmla="*/ 44259 h 221530"/>
                  <a:gd name="connsiteX20" fmla="*/ 150267 w 186624"/>
                  <a:gd name="connsiteY20" fmla="*/ 74010 h 221530"/>
                  <a:gd name="connsiteX21" fmla="*/ 153024 w 186624"/>
                  <a:gd name="connsiteY21" fmla="*/ 107076 h 221530"/>
                  <a:gd name="connsiteX22" fmla="*/ 146939 w 186624"/>
                  <a:gd name="connsiteY22" fmla="*/ 151038 h 221530"/>
                  <a:gd name="connsiteX23" fmla="*/ 127446 w 186624"/>
                  <a:gd name="connsiteY23" fmla="*/ 190832 h 221530"/>
                  <a:gd name="connsiteX24" fmla="*/ 93787 w 186624"/>
                  <a:gd name="connsiteY24" fmla="*/ 208075 h 221530"/>
                  <a:gd name="connsiteX25" fmla="*/ 59651 w 186624"/>
                  <a:gd name="connsiteY25" fmla="*/ 194621 h 221530"/>
                  <a:gd name="connsiteX26" fmla="*/ 40064 w 186624"/>
                  <a:gd name="connsiteY26" fmla="*/ 160702 h 221530"/>
                  <a:gd name="connsiteX27" fmla="*/ 33978 w 186624"/>
                  <a:gd name="connsiteY27" fmla="*/ 115509 h 221530"/>
                  <a:gd name="connsiteX28" fmla="*/ 40064 w 186624"/>
                  <a:gd name="connsiteY28" fmla="*/ 66620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86624" h="221530">
                    <a:moveTo>
                      <a:pt x="44913" y="208075"/>
                    </a:moveTo>
                    <a:cubicBezTo>
                      <a:pt x="58491" y="216952"/>
                      <a:pt x="74408" y="221633"/>
                      <a:pt x="90649" y="221529"/>
                    </a:cubicBezTo>
                    <a:cubicBezTo>
                      <a:pt x="104740" y="221595"/>
                      <a:pt x="118651" y="218349"/>
                      <a:pt x="131250" y="212055"/>
                    </a:cubicBezTo>
                    <a:cubicBezTo>
                      <a:pt x="143297" y="206256"/>
                      <a:pt x="153823" y="197722"/>
                      <a:pt x="161962" y="187137"/>
                    </a:cubicBezTo>
                    <a:cubicBezTo>
                      <a:pt x="170282" y="176298"/>
                      <a:pt x="176529" y="164030"/>
                      <a:pt x="180409" y="150944"/>
                    </a:cubicBezTo>
                    <a:cubicBezTo>
                      <a:pt x="184554" y="137501"/>
                      <a:pt x="186646" y="123509"/>
                      <a:pt x="186589" y="109445"/>
                    </a:cubicBezTo>
                    <a:cubicBezTo>
                      <a:pt x="187036" y="89450"/>
                      <a:pt x="183213" y="69588"/>
                      <a:pt x="175369" y="51176"/>
                    </a:cubicBezTo>
                    <a:cubicBezTo>
                      <a:pt x="168732" y="35832"/>
                      <a:pt x="157845" y="22687"/>
                      <a:pt x="143991" y="13278"/>
                    </a:cubicBezTo>
                    <a:cubicBezTo>
                      <a:pt x="130166" y="4339"/>
                      <a:pt x="113973" y="-280"/>
                      <a:pt x="97495" y="13"/>
                    </a:cubicBezTo>
                    <a:cubicBezTo>
                      <a:pt x="84249" y="-151"/>
                      <a:pt x="71128" y="2497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98" y="40305"/>
                      <a:pt x="11852" y="51958"/>
                      <a:pt x="7260" y="64630"/>
                    </a:cubicBezTo>
                    <a:cubicBezTo>
                      <a:pt x="2258" y="78678"/>
                      <a:pt x="-186" y="93500"/>
                      <a:pt x="33" y="108403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946" y="184611"/>
                      <a:pt x="30365" y="198327"/>
                      <a:pt x="44913" y="208075"/>
                    </a:cubicBezTo>
                    <a:close/>
                    <a:moveTo>
                      <a:pt x="39874" y="65956"/>
                    </a:moveTo>
                    <a:cubicBezTo>
                      <a:pt x="43268" y="51809"/>
                      <a:pt x="50238" y="38762"/>
                      <a:pt x="60127" y="28058"/>
                    </a:cubicBezTo>
                    <a:cubicBezTo>
                      <a:pt x="69825" y="18199"/>
                      <a:pt x="83270" y="12897"/>
                      <a:pt x="97114" y="13467"/>
                    </a:cubicBezTo>
                    <a:cubicBezTo>
                      <a:pt x="106642" y="13240"/>
                      <a:pt x="115951" y="16322"/>
                      <a:pt x="123453" y="22184"/>
                    </a:cubicBezTo>
                    <a:cubicBezTo>
                      <a:pt x="130841" y="28122"/>
                      <a:pt x="136765" y="35676"/>
                      <a:pt x="140758" y="44259"/>
                    </a:cubicBezTo>
                    <a:cubicBezTo>
                      <a:pt x="145285" y="53693"/>
                      <a:pt x="148489" y="63704"/>
                      <a:pt x="150267" y="74010"/>
                    </a:cubicBezTo>
                    <a:cubicBezTo>
                      <a:pt x="152092" y="84939"/>
                      <a:pt x="153015" y="95997"/>
                      <a:pt x="153024" y="107076"/>
                    </a:cubicBezTo>
                    <a:cubicBezTo>
                      <a:pt x="152881" y="121929"/>
                      <a:pt x="150837" y="136701"/>
                      <a:pt x="146939" y="151038"/>
                    </a:cubicBezTo>
                    <a:cubicBezTo>
                      <a:pt x="143459" y="165569"/>
                      <a:pt x="136803" y="179157"/>
                      <a:pt x="127446" y="190832"/>
                    </a:cubicBezTo>
                    <a:cubicBezTo>
                      <a:pt x="119649" y="201621"/>
                      <a:pt x="107127" y="208033"/>
                      <a:pt x="93787" y="208075"/>
                    </a:cubicBezTo>
                    <a:cubicBezTo>
                      <a:pt x="81026" y="208491"/>
                      <a:pt x="68675" y="203620"/>
                      <a:pt x="59651" y="194621"/>
                    </a:cubicBezTo>
                    <a:cubicBezTo>
                      <a:pt x="50333" y="185158"/>
                      <a:pt x="43591" y="173484"/>
                      <a:pt x="40064" y="160702"/>
                    </a:cubicBezTo>
                    <a:cubicBezTo>
                      <a:pt x="35833" y="146014"/>
                      <a:pt x="33779" y="130788"/>
                      <a:pt x="33978" y="115509"/>
                    </a:cubicBezTo>
                    <a:cubicBezTo>
                      <a:pt x="33893" y="99019"/>
                      <a:pt x="35937" y="82587"/>
                      <a:pt x="40064" y="666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9E18782F-53D5-D0FB-EF91-CC9E2C86B884}"/>
                  </a:ext>
                </a:extLst>
              </p:cNvPr>
              <p:cNvSpPr/>
              <p:nvPr/>
            </p:nvSpPr>
            <p:spPr>
              <a:xfrm>
                <a:off x="10608728" y="702365"/>
                <a:ext cx="176857" cy="215262"/>
              </a:xfrm>
              <a:custGeom>
                <a:avLst/>
                <a:gdLst>
                  <a:gd name="connsiteX0" fmla="*/ 85386 w 176857"/>
                  <a:gd name="connsiteY0" fmla="*/ 41404 h 215262"/>
                  <a:gd name="connsiteX1" fmla="*/ 109158 w 176857"/>
                  <a:gd name="connsiteY1" fmla="*/ 107726 h 215262"/>
                  <a:gd name="connsiteX2" fmla="*/ 119426 w 176857"/>
                  <a:gd name="connsiteY2" fmla="*/ 137476 h 215262"/>
                  <a:gd name="connsiteX3" fmla="*/ 128270 w 176857"/>
                  <a:gd name="connsiteY3" fmla="*/ 165900 h 215262"/>
                  <a:gd name="connsiteX4" fmla="*/ 142532 w 176857"/>
                  <a:gd name="connsiteY4" fmla="*/ 214979 h 215262"/>
                  <a:gd name="connsiteX5" fmla="*/ 149664 w 176857"/>
                  <a:gd name="connsiteY5" fmla="*/ 214316 h 215262"/>
                  <a:gd name="connsiteX6" fmla="*/ 154132 w 176857"/>
                  <a:gd name="connsiteY6" fmla="*/ 214316 h 215262"/>
                  <a:gd name="connsiteX7" fmla="*/ 159457 w 176857"/>
                  <a:gd name="connsiteY7" fmla="*/ 214316 h 215262"/>
                  <a:gd name="connsiteX8" fmla="*/ 164687 w 176857"/>
                  <a:gd name="connsiteY8" fmla="*/ 214316 h 215262"/>
                  <a:gd name="connsiteX9" fmla="*/ 167159 w 176857"/>
                  <a:gd name="connsiteY9" fmla="*/ 214316 h 215262"/>
                  <a:gd name="connsiteX10" fmla="*/ 169346 w 176857"/>
                  <a:gd name="connsiteY10" fmla="*/ 214316 h 215262"/>
                  <a:gd name="connsiteX11" fmla="*/ 176858 w 176857"/>
                  <a:gd name="connsiteY11" fmla="*/ 215263 h 215262"/>
                  <a:gd name="connsiteX12" fmla="*/ 136161 w 176857"/>
                  <a:gd name="connsiteY12" fmla="*/ 102894 h 215262"/>
                  <a:gd name="connsiteX13" fmla="*/ 101456 w 176857"/>
                  <a:gd name="connsiteY13" fmla="*/ 0 h 215262"/>
                  <a:gd name="connsiteX14" fmla="*/ 94704 w 176857"/>
                  <a:gd name="connsiteY14" fmla="*/ 1326 h 215262"/>
                  <a:gd name="connsiteX15" fmla="*/ 85196 w 176857"/>
                  <a:gd name="connsiteY15" fmla="*/ 1326 h 215262"/>
                  <a:gd name="connsiteX16" fmla="*/ 78255 w 176857"/>
                  <a:gd name="connsiteY16" fmla="*/ 0 h 215262"/>
                  <a:gd name="connsiteX17" fmla="*/ 0 w 176857"/>
                  <a:gd name="connsiteY17" fmla="*/ 215263 h 215262"/>
                  <a:gd name="connsiteX18" fmla="*/ 5135 w 176857"/>
                  <a:gd name="connsiteY18" fmla="*/ 214600 h 215262"/>
                  <a:gd name="connsiteX19" fmla="*/ 8463 w 176857"/>
                  <a:gd name="connsiteY19" fmla="*/ 214600 h 215262"/>
                  <a:gd name="connsiteX20" fmla="*/ 12266 w 176857"/>
                  <a:gd name="connsiteY20" fmla="*/ 214600 h 215262"/>
                  <a:gd name="connsiteX21" fmla="*/ 16355 w 176857"/>
                  <a:gd name="connsiteY21" fmla="*/ 214600 h 215262"/>
                  <a:gd name="connsiteX22" fmla="*/ 19873 w 176857"/>
                  <a:gd name="connsiteY22" fmla="*/ 214600 h 215262"/>
                  <a:gd name="connsiteX23" fmla="*/ 24627 w 176857"/>
                  <a:gd name="connsiteY23" fmla="*/ 215263 h 215262"/>
                  <a:gd name="connsiteX24" fmla="*/ 55150 w 176857"/>
                  <a:gd name="connsiteY24" fmla="*/ 118054 h 215262"/>
                  <a:gd name="connsiteX25" fmla="*/ 69412 w 176857"/>
                  <a:gd name="connsiteY25" fmla="*/ 78923 h 215262"/>
                  <a:gd name="connsiteX26" fmla="*/ 85386 w 176857"/>
                  <a:gd name="connsiteY26" fmla="*/ 41404 h 21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6857" h="215262">
                    <a:moveTo>
                      <a:pt x="85386" y="41404"/>
                    </a:moveTo>
                    <a:cubicBezTo>
                      <a:pt x="94201" y="64965"/>
                      <a:pt x="102121" y="87072"/>
                      <a:pt x="109158" y="107726"/>
                    </a:cubicBezTo>
                    <a:cubicBezTo>
                      <a:pt x="112771" y="117959"/>
                      <a:pt x="116194" y="127907"/>
                      <a:pt x="119426" y="137476"/>
                    </a:cubicBezTo>
                    <a:cubicBezTo>
                      <a:pt x="122659" y="147046"/>
                      <a:pt x="125512" y="156426"/>
                      <a:pt x="128270" y="165900"/>
                    </a:cubicBezTo>
                    <a:cubicBezTo>
                      <a:pt x="133879" y="183523"/>
                      <a:pt x="138634" y="199819"/>
                      <a:pt x="142532" y="214979"/>
                    </a:cubicBezTo>
                    <a:lnTo>
                      <a:pt x="149664" y="214316"/>
                    </a:lnTo>
                    <a:lnTo>
                      <a:pt x="154132" y="214316"/>
                    </a:lnTo>
                    <a:lnTo>
                      <a:pt x="159457" y="214316"/>
                    </a:lnTo>
                    <a:lnTo>
                      <a:pt x="164687" y="214316"/>
                    </a:lnTo>
                    <a:cubicBezTo>
                      <a:pt x="165504" y="214467"/>
                      <a:pt x="166341" y="214467"/>
                      <a:pt x="167159" y="214316"/>
                    </a:cubicBezTo>
                    <a:lnTo>
                      <a:pt x="169346" y="214316"/>
                    </a:lnTo>
                    <a:lnTo>
                      <a:pt x="176858" y="215263"/>
                    </a:lnTo>
                    <a:cubicBezTo>
                      <a:pt x="164183" y="182860"/>
                      <a:pt x="150614" y="145404"/>
                      <a:pt x="136161" y="102894"/>
                    </a:cubicBezTo>
                    <a:cubicBezTo>
                      <a:pt x="121709" y="60384"/>
                      <a:pt x="110137" y="26086"/>
                      <a:pt x="101456" y="0"/>
                    </a:cubicBezTo>
                    <a:lnTo>
                      <a:pt x="94704" y="1326"/>
                    </a:lnTo>
                    <a:lnTo>
                      <a:pt x="85196" y="1326"/>
                    </a:lnTo>
                    <a:lnTo>
                      <a:pt x="78255" y="0"/>
                    </a:lnTo>
                    <a:cubicBezTo>
                      <a:pt x="62404" y="54258"/>
                      <a:pt x="36322" y="126012"/>
                      <a:pt x="0" y="215263"/>
                    </a:cubicBezTo>
                    <a:lnTo>
                      <a:pt x="5135" y="214600"/>
                    </a:lnTo>
                    <a:lnTo>
                      <a:pt x="8463" y="214600"/>
                    </a:lnTo>
                    <a:lnTo>
                      <a:pt x="12266" y="214600"/>
                    </a:lnTo>
                    <a:lnTo>
                      <a:pt x="16355" y="214600"/>
                    </a:lnTo>
                    <a:cubicBezTo>
                      <a:pt x="17515" y="214800"/>
                      <a:pt x="18713" y="214800"/>
                      <a:pt x="19873" y="214600"/>
                    </a:cubicBezTo>
                    <a:lnTo>
                      <a:pt x="24627" y="215263"/>
                    </a:lnTo>
                    <a:lnTo>
                      <a:pt x="55150" y="118054"/>
                    </a:lnTo>
                    <a:lnTo>
                      <a:pt x="69412" y="78923"/>
                    </a:lnTo>
                    <a:cubicBezTo>
                      <a:pt x="73234" y="65833"/>
                      <a:pt x="78597" y="53239"/>
                      <a:pt x="85386" y="4140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537F6408-E366-43DB-55AE-38F11BA8B16D}"/>
                  </a:ext>
                </a:extLst>
              </p:cNvPr>
              <p:cNvSpPr/>
              <p:nvPr/>
            </p:nvSpPr>
            <p:spPr>
              <a:xfrm>
                <a:off x="10894986" y="698457"/>
                <a:ext cx="163397" cy="221824"/>
              </a:xfrm>
              <a:custGeom>
                <a:avLst/>
                <a:gdLst>
                  <a:gd name="connsiteX0" fmla="*/ 51292 w 163397"/>
                  <a:gd name="connsiteY0" fmla="*/ 221824 h 221824"/>
                  <a:gd name="connsiteX1" fmla="*/ 108343 w 163397"/>
                  <a:gd name="connsiteY1" fmla="*/ 193400 h 221824"/>
                  <a:gd name="connsiteX2" fmla="*/ 112147 w 163397"/>
                  <a:gd name="connsiteY2" fmla="*/ 189137 h 221824"/>
                  <a:gd name="connsiteX3" fmla="*/ 120705 w 163397"/>
                  <a:gd name="connsiteY3" fmla="*/ 209981 h 221824"/>
                  <a:gd name="connsiteX4" fmla="*/ 139721 w 163397"/>
                  <a:gd name="connsiteY4" fmla="*/ 216613 h 221824"/>
                  <a:gd name="connsiteX5" fmla="*/ 151226 w 163397"/>
                  <a:gd name="connsiteY5" fmla="*/ 215287 h 221824"/>
                  <a:gd name="connsiteX6" fmla="*/ 163397 w 163397"/>
                  <a:gd name="connsiteY6" fmla="*/ 210644 h 221824"/>
                  <a:gd name="connsiteX7" fmla="*/ 163397 w 163397"/>
                  <a:gd name="connsiteY7" fmla="*/ 201170 h 221824"/>
                  <a:gd name="connsiteX8" fmla="*/ 152082 w 163397"/>
                  <a:gd name="connsiteY8" fmla="*/ 203159 h 221824"/>
                  <a:gd name="connsiteX9" fmla="*/ 144951 w 163397"/>
                  <a:gd name="connsiteY9" fmla="*/ 200317 h 221824"/>
                  <a:gd name="connsiteX10" fmla="*/ 142288 w 163397"/>
                  <a:gd name="connsiteY10" fmla="*/ 194253 h 221824"/>
                  <a:gd name="connsiteX11" fmla="*/ 141813 w 163397"/>
                  <a:gd name="connsiteY11" fmla="*/ 187621 h 221824"/>
                  <a:gd name="connsiteX12" fmla="*/ 141813 w 163397"/>
                  <a:gd name="connsiteY12" fmla="*/ 75915 h 221824"/>
                  <a:gd name="connsiteX13" fmla="*/ 125839 w 163397"/>
                  <a:gd name="connsiteY13" fmla="*/ 19068 h 221824"/>
                  <a:gd name="connsiteX14" fmla="*/ 79533 w 163397"/>
                  <a:gd name="connsiteY14" fmla="*/ 118 h 221824"/>
                  <a:gd name="connsiteX15" fmla="*/ 17062 w 163397"/>
                  <a:gd name="connsiteY15" fmla="*/ 25131 h 221824"/>
                  <a:gd name="connsiteX16" fmla="*/ 17062 w 163397"/>
                  <a:gd name="connsiteY16" fmla="*/ 50144 h 221824"/>
                  <a:gd name="connsiteX17" fmla="*/ 21436 w 163397"/>
                  <a:gd name="connsiteY17" fmla="*/ 50144 h 221824"/>
                  <a:gd name="connsiteX18" fmla="*/ 29233 w 163397"/>
                  <a:gd name="connsiteY18" fmla="*/ 36785 h 221824"/>
                  <a:gd name="connsiteX19" fmla="*/ 44827 w 163397"/>
                  <a:gd name="connsiteY19" fmla="*/ 24468 h 221824"/>
                  <a:gd name="connsiteX20" fmla="*/ 67172 w 163397"/>
                  <a:gd name="connsiteY20" fmla="*/ 19162 h 221824"/>
                  <a:gd name="connsiteX21" fmla="*/ 100261 w 163397"/>
                  <a:gd name="connsiteY21" fmla="*/ 32995 h 221824"/>
                  <a:gd name="connsiteX22" fmla="*/ 112147 w 163397"/>
                  <a:gd name="connsiteY22" fmla="*/ 71936 h 221824"/>
                  <a:gd name="connsiteX23" fmla="*/ 108533 w 163397"/>
                  <a:gd name="connsiteY23" fmla="*/ 87853 h 221824"/>
                  <a:gd name="connsiteX24" fmla="*/ 97218 w 163397"/>
                  <a:gd name="connsiteY24" fmla="*/ 96001 h 221824"/>
                  <a:gd name="connsiteX25" fmla="*/ 71450 w 163397"/>
                  <a:gd name="connsiteY25" fmla="*/ 102065 h 221824"/>
                  <a:gd name="connsiteX26" fmla="*/ 32846 w 163397"/>
                  <a:gd name="connsiteY26" fmla="*/ 111540 h 221824"/>
                  <a:gd name="connsiteX27" fmla="*/ 9645 w 163397"/>
                  <a:gd name="connsiteY27" fmla="*/ 129636 h 221824"/>
                  <a:gd name="connsiteX28" fmla="*/ 137 w 163397"/>
                  <a:gd name="connsiteY28" fmla="*/ 166493 h 221824"/>
                  <a:gd name="connsiteX29" fmla="*/ 15446 w 163397"/>
                  <a:gd name="connsiteY29" fmla="*/ 206191 h 221824"/>
                  <a:gd name="connsiteX30" fmla="*/ 51292 w 163397"/>
                  <a:gd name="connsiteY30" fmla="*/ 221824 h 221824"/>
                  <a:gd name="connsiteX31" fmla="*/ 37695 w 163397"/>
                  <a:gd name="connsiteY31" fmla="*/ 136553 h 221824"/>
                  <a:gd name="connsiteX32" fmla="*/ 53575 w 163397"/>
                  <a:gd name="connsiteY32" fmla="*/ 122815 h 221824"/>
                  <a:gd name="connsiteX33" fmla="*/ 71356 w 163397"/>
                  <a:gd name="connsiteY33" fmla="*/ 115709 h 221824"/>
                  <a:gd name="connsiteX34" fmla="*/ 80864 w 163397"/>
                  <a:gd name="connsiteY34" fmla="*/ 113340 h 221824"/>
                  <a:gd name="connsiteX35" fmla="*/ 96363 w 163397"/>
                  <a:gd name="connsiteY35" fmla="*/ 110024 h 221824"/>
                  <a:gd name="connsiteX36" fmla="*/ 109865 w 163397"/>
                  <a:gd name="connsiteY36" fmla="*/ 106329 h 221824"/>
                  <a:gd name="connsiteX37" fmla="*/ 109865 w 163397"/>
                  <a:gd name="connsiteY37" fmla="*/ 171988 h 221824"/>
                  <a:gd name="connsiteX38" fmla="*/ 107868 w 163397"/>
                  <a:gd name="connsiteY38" fmla="*/ 176251 h 221824"/>
                  <a:gd name="connsiteX39" fmla="*/ 103874 w 163397"/>
                  <a:gd name="connsiteY39" fmla="*/ 181083 h 221824"/>
                  <a:gd name="connsiteX40" fmla="*/ 99595 w 163397"/>
                  <a:gd name="connsiteY40" fmla="*/ 185631 h 221824"/>
                  <a:gd name="connsiteX41" fmla="*/ 84762 w 163397"/>
                  <a:gd name="connsiteY41" fmla="*/ 197664 h 221824"/>
                  <a:gd name="connsiteX42" fmla="*/ 68883 w 163397"/>
                  <a:gd name="connsiteY42" fmla="*/ 202591 h 221824"/>
                  <a:gd name="connsiteX43" fmla="*/ 40928 w 163397"/>
                  <a:gd name="connsiteY43" fmla="*/ 192074 h 221824"/>
                  <a:gd name="connsiteX44" fmla="*/ 31420 w 163397"/>
                  <a:gd name="connsiteY44" fmla="*/ 160808 h 221824"/>
                  <a:gd name="connsiteX45" fmla="*/ 37695 w 163397"/>
                  <a:gd name="connsiteY45" fmla="*/ 136553 h 221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397" h="221824">
                    <a:moveTo>
                      <a:pt x="51292" y="221824"/>
                    </a:moveTo>
                    <a:cubicBezTo>
                      <a:pt x="73675" y="221578"/>
                      <a:pt x="94718" y="211099"/>
                      <a:pt x="108343" y="193400"/>
                    </a:cubicBezTo>
                    <a:lnTo>
                      <a:pt x="112147" y="189137"/>
                    </a:lnTo>
                    <a:cubicBezTo>
                      <a:pt x="112385" y="196886"/>
                      <a:pt x="115418" y="204290"/>
                      <a:pt x="120705" y="209981"/>
                    </a:cubicBezTo>
                    <a:cubicBezTo>
                      <a:pt x="125991" y="214470"/>
                      <a:pt x="132771" y="216835"/>
                      <a:pt x="139721" y="216613"/>
                    </a:cubicBezTo>
                    <a:cubicBezTo>
                      <a:pt x="143591" y="216609"/>
                      <a:pt x="147452" y="216165"/>
                      <a:pt x="151226" y="215287"/>
                    </a:cubicBezTo>
                    <a:cubicBezTo>
                      <a:pt x="155468" y="214273"/>
                      <a:pt x="159565" y="212712"/>
                      <a:pt x="163397" y="210644"/>
                    </a:cubicBezTo>
                    <a:lnTo>
                      <a:pt x="163397" y="201170"/>
                    </a:lnTo>
                    <a:cubicBezTo>
                      <a:pt x="159717" y="202287"/>
                      <a:pt x="155924" y="202955"/>
                      <a:pt x="152082" y="203159"/>
                    </a:cubicBezTo>
                    <a:cubicBezTo>
                      <a:pt x="149391" y="203388"/>
                      <a:pt x="146748" y="202334"/>
                      <a:pt x="144951" y="200317"/>
                    </a:cubicBezTo>
                    <a:cubicBezTo>
                      <a:pt x="143563" y="198553"/>
                      <a:pt x="142650" y="196466"/>
                      <a:pt x="142288" y="194253"/>
                    </a:cubicBezTo>
                    <a:cubicBezTo>
                      <a:pt x="141937" y="192061"/>
                      <a:pt x="141775" y="189841"/>
                      <a:pt x="141813" y="187621"/>
                    </a:cubicBezTo>
                    <a:lnTo>
                      <a:pt x="141813" y="75915"/>
                    </a:lnTo>
                    <a:cubicBezTo>
                      <a:pt x="141813" y="50649"/>
                      <a:pt x="136488" y="31700"/>
                      <a:pt x="125839" y="19068"/>
                    </a:cubicBezTo>
                    <a:cubicBezTo>
                      <a:pt x="114153" y="5980"/>
                      <a:pt x="97076" y="-1011"/>
                      <a:pt x="79533" y="118"/>
                    </a:cubicBezTo>
                    <a:cubicBezTo>
                      <a:pt x="56427" y="958"/>
                      <a:pt x="34329" y="9804"/>
                      <a:pt x="17062" y="25131"/>
                    </a:cubicBezTo>
                    <a:lnTo>
                      <a:pt x="17062" y="50144"/>
                    </a:lnTo>
                    <a:lnTo>
                      <a:pt x="21436" y="50144"/>
                    </a:lnTo>
                    <a:cubicBezTo>
                      <a:pt x="23148" y="45234"/>
                      <a:pt x="25800" y="40697"/>
                      <a:pt x="29233" y="36785"/>
                    </a:cubicBezTo>
                    <a:cubicBezTo>
                      <a:pt x="33540" y="31673"/>
                      <a:pt x="38846" y="27483"/>
                      <a:pt x="44827" y="24468"/>
                    </a:cubicBezTo>
                    <a:cubicBezTo>
                      <a:pt x="51721" y="20884"/>
                      <a:pt x="59394" y="19061"/>
                      <a:pt x="67172" y="19162"/>
                    </a:cubicBezTo>
                    <a:cubicBezTo>
                      <a:pt x="79752" y="18461"/>
                      <a:pt x="91951" y="23562"/>
                      <a:pt x="100261" y="32995"/>
                    </a:cubicBezTo>
                    <a:cubicBezTo>
                      <a:pt x="108743" y="44157"/>
                      <a:pt x="112955" y="57961"/>
                      <a:pt x="112147" y="71936"/>
                    </a:cubicBezTo>
                    <a:cubicBezTo>
                      <a:pt x="112489" y="77477"/>
                      <a:pt x="111234" y="82999"/>
                      <a:pt x="108533" y="87853"/>
                    </a:cubicBezTo>
                    <a:cubicBezTo>
                      <a:pt x="105748" y="91724"/>
                      <a:pt x="101782" y="94584"/>
                      <a:pt x="97218" y="96001"/>
                    </a:cubicBezTo>
                    <a:cubicBezTo>
                      <a:pt x="88803" y="98706"/>
                      <a:pt x="80189" y="100734"/>
                      <a:pt x="71450" y="102065"/>
                    </a:cubicBezTo>
                    <a:cubicBezTo>
                      <a:pt x="58367" y="104260"/>
                      <a:pt x="45464" y="107427"/>
                      <a:pt x="32846" y="111540"/>
                    </a:cubicBezTo>
                    <a:cubicBezTo>
                      <a:pt x="23452" y="115098"/>
                      <a:pt x="15370" y="121408"/>
                      <a:pt x="9645" y="129636"/>
                    </a:cubicBezTo>
                    <a:cubicBezTo>
                      <a:pt x="2600" y="140590"/>
                      <a:pt x="-738" y="153509"/>
                      <a:pt x="137" y="166493"/>
                    </a:cubicBezTo>
                    <a:cubicBezTo>
                      <a:pt x="-443" y="181259"/>
                      <a:pt x="5091" y="195614"/>
                      <a:pt x="15446" y="206191"/>
                    </a:cubicBezTo>
                    <a:cubicBezTo>
                      <a:pt x="24745" y="216073"/>
                      <a:pt x="37695" y="221725"/>
                      <a:pt x="51292" y="221824"/>
                    </a:cubicBezTo>
                    <a:close/>
                    <a:moveTo>
                      <a:pt x="37695" y="136553"/>
                    </a:moveTo>
                    <a:cubicBezTo>
                      <a:pt x="41642" y="130626"/>
                      <a:pt x="47128" y="125879"/>
                      <a:pt x="53575" y="122815"/>
                    </a:cubicBezTo>
                    <a:cubicBezTo>
                      <a:pt x="59137" y="119624"/>
                      <a:pt x="65118" y="117231"/>
                      <a:pt x="71356" y="115709"/>
                    </a:cubicBezTo>
                    <a:lnTo>
                      <a:pt x="80864" y="113340"/>
                    </a:lnTo>
                    <a:lnTo>
                      <a:pt x="96363" y="110024"/>
                    </a:lnTo>
                    <a:lnTo>
                      <a:pt x="109865" y="106329"/>
                    </a:lnTo>
                    <a:lnTo>
                      <a:pt x="109865" y="171988"/>
                    </a:lnTo>
                    <a:cubicBezTo>
                      <a:pt x="109532" y="173541"/>
                      <a:pt x="108847" y="174999"/>
                      <a:pt x="107868" y="176251"/>
                    </a:cubicBezTo>
                    <a:lnTo>
                      <a:pt x="103874" y="181083"/>
                    </a:lnTo>
                    <a:lnTo>
                      <a:pt x="99595" y="185631"/>
                    </a:lnTo>
                    <a:cubicBezTo>
                      <a:pt x="95422" y="190501"/>
                      <a:pt x="90391" y="194578"/>
                      <a:pt x="84762" y="197664"/>
                    </a:cubicBezTo>
                    <a:cubicBezTo>
                      <a:pt x="79980" y="200630"/>
                      <a:pt x="74512" y="202326"/>
                      <a:pt x="68883" y="202591"/>
                    </a:cubicBezTo>
                    <a:cubicBezTo>
                      <a:pt x="58481" y="203281"/>
                      <a:pt x="48279" y="199445"/>
                      <a:pt x="40928" y="192074"/>
                    </a:cubicBezTo>
                    <a:cubicBezTo>
                      <a:pt x="33902" y="183228"/>
                      <a:pt x="30498" y="172054"/>
                      <a:pt x="31420" y="160808"/>
                    </a:cubicBezTo>
                    <a:cubicBezTo>
                      <a:pt x="31030" y="152280"/>
                      <a:pt x="33217" y="143831"/>
                      <a:pt x="37695" y="1365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00A77C46-C9A7-49A4-DD64-5135E8A3AB99}"/>
                  </a:ext>
                </a:extLst>
              </p:cNvPr>
              <p:cNvSpPr/>
              <p:nvPr/>
            </p:nvSpPr>
            <p:spPr>
              <a:xfrm>
                <a:off x="7579238" y="1007605"/>
                <a:ext cx="136256" cy="307356"/>
              </a:xfrm>
              <a:custGeom>
                <a:avLst/>
                <a:gdLst>
                  <a:gd name="connsiteX0" fmla="*/ 136256 w 136256"/>
                  <a:gd name="connsiteY0" fmla="*/ 0 h 307356"/>
                  <a:gd name="connsiteX1" fmla="*/ 0 w 136256"/>
                  <a:gd name="connsiteY1" fmla="*/ 0 h 307356"/>
                  <a:gd name="connsiteX2" fmla="*/ 0 w 136256"/>
                  <a:gd name="connsiteY2" fmla="*/ 307356 h 307356"/>
                  <a:gd name="connsiteX3" fmla="*/ 9508 w 136256"/>
                  <a:gd name="connsiteY3" fmla="*/ 307356 h 307356"/>
                  <a:gd name="connsiteX4" fmla="*/ 16545 w 136256"/>
                  <a:gd name="connsiteY4" fmla="*/ 307356 h 307356"/>
                  <a:gd name="connsiteX5" fmla="*/ 33375 w 136256"/>
                  <a:gd name="connsiteY5" fmla="*/ 307356 h 307356"/>
                  <a:gd name="connsiteX6" fmla="*/ 33375 w 136256"/>
                  <a:gd name="connsiteY6" fmla="*/ 21318 h 307356"/>
                  <a:gd name="connsiteX7" fmla="*/ 62851 w 136256"/>
                  <a:gd name="connsiteY7" fmla="*/ 21318 h 307356"/>
                  <a:gd name="connsiteX8" fmla="*/ 101360 w 136256"/>
                  <a:gd name="connsiteY8" fmla="*/ 22171 h 307356"/>
                  <a:gd name="connsiteX9" fmla="*/ 120377 w 136256"/>
                  <a:gd name="connsiteY9" fmla="*/ 23687 h 307356"/>
                  <a:gd name="connsiteX10" fmla="*/ 135971 w 136256"/>
                  <a:gd name="connsiteY10" fmla="*/ 27003 h 307356"/>
                  <a:gd name="connsiteX11" fmla="*/ 135305 w 136256"/>
                  <a:gd name="connsiteY11" fmla="*/ 19044 h 307356"/>
                  <a:gd name="connsiteX12" fmla="*/ 135305 w 136256"/>
                  <a:gd name="connsiteY12" fmla="*/ 13549 h 307356"/>
                  <a:gd name="connsiteX13" fmla="*/ 135305 w 136256"/>
                  <a:gd name="connsiteY13" fmla="*/ 8053 h 3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6256" h="307356">
                    <a:moveTo>
                      <a:pt x="136256" y="0"/>
                    </a:moveTo>
                    <a:lnTo>
                      <a:pt x="0" y="0"/>
                    </a:lnTo>
                    <a:lnTo>
                      <a:pt x="0" y="307356"/>
                    </a:lnTo>
                    <a:cubicBezTo>
                      <a:pt x="2662" y="307356"/>
                      <a:pt x="5895" y="307356"/>
                      <a:pt x="9508" y="307356"/>
                    </a:cubicBezTo>
                    <a:lnTo>
                      <a:pt x="16545" y="307356"/>
                    </a:lnTo>
                    <a:lnTo>
                      <a:pt x="33375" y="307356"/>
                    </a:lnTo>
                    <a:lnTo>
                      <a:pt x="33375" y="21318"/>
                    </a:lnTo>
                    <a:lnTo>
                      <a:pt x="62851" y="21318"/>
                    </a:lnTo>
                    <a:lnTo>
                      <a:pt x="101360" y="22171"/>
                    </a:lnTo>
                    <a:cubicBezTo>
                      <a:pt x="107731" y="22136"/>
                      <a:pt x="114092" y="22643"/>
                      <a:pt x="120377" y="23687"/>
                    </a:cubicBezTo>
                    <a:cubicBezTo>
                      <a:pt x="123895" y="24255"/>
                      <a:pt x="129125" y="25392"/>
                      <a:pt x="135971" y="27003"/>
                    </a:cubicBezTo>
                    <a:lnTo>
                      <a:pt x="135305" y="19044"/>
                    </a:lnTo>
                    <a:lnTo>
                      <a:pt x="135305" y="13549"/>
                    </a:lnTo>
                    <a:lnTo>
                      <a:pt x="135305" y="8053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4A7913EA-8A2F-F4D9-0238-C48E59458865}"/>
                  </a:ext>
                </a:extLst>
              </p:cNvPr>
              <p:cNvSpPr/>
              <p:nvPr/>
            </p:nvSpPr>
            <p:spPr>
              <a:xfrm>
                <a:off x="7744597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3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5 w 186116"/>
                  <a:gd name="connsiteY8" fmla="*/ 7782 h 221530"/>
                  <a:gd name="connsiteX9" fmla="*/ 27988 w 186116"/>
                  <a:gd name="connsiteY9" fmla="*/ 30332 h 221530"/>
                  <a:gd name="connsiteX10" fmla="*/ 7259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639 w 186116"/>
                  <a:gd name="connsiteY16" fmla="*/ 13467 h 221530"/>
                  <a:gd name="connsiteX17" fmla="*/ 122977 w 186116"/>
                  <a:gd name="connsiteY17" fmla="*/ 22183 h 221530"/>
                  <a:gd name="connsiteX18" fmla="*/ 140283 w 186116"/>
                  <a:gd name="connsiteY18" fmla="*/ 44259 h 221530"/>
                  <a:gd name="connsiteX19" fmla="*/ 149791 w 186116"/>
                  <a:gd name="connsiteY19" fmla="*/ 74010 h 221530"/>
                  <a:gd name="connsiteX20" fmla="*/ 152549 w 186116"/>
                  <a:gd name="connsiteY20" fmla="*/ 107076 h 221530"/>
                  <a:gd name="connsiteX21" fmla="*/ 146463 w 186116"/>
                  <a:gd name="connsiteY21" fmla="*/ 151038 h 221530"/>
                  <a:gd name="connsiteX22" fmla="*/ 126971 w 186116"/>
                  <a:gd name="connsiteY22" fmla="*/ 190831 h 221530"/>
                  <a:gd name="connsiteX23" fmla="*/ 93121 w 186116"/>
                  <a:gd name="connsiteY23" fmla="*/ 208075 h 221530"/>
                  <a:gd name="connsiteX24" fmla="*/ 58985 w 186116"/>
                  <a:gd name="connsiteY24" fmla="*/ 194621 h 221530"/>
                  <a:gd name="connsiteX25" fmla="*/ 39398 w 186116"/>
                  <a:gd name="connsiteY25" fmla="*/ 160702 h 221530"/>
                  <a:gd name="connsiteX26" fmla="*/ 33313 w 186116"/>
                  <a:gd name="connsiteY26" fmla="*/ 115508 h 221530"/>
                  <a:gd name="connsiteX27" fmla="*/ 39398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606"/>
                      <a:pt x="118147" y="218359"/>
                      <a:pt x="130774" y="212055"/>
                    </a:cubicBezTo>
                    <a:cubicBezTo>
                      <a:pt x="142831" y="206256"/>
                      <a:pt x="153347" y="197721"/>
                      <a:pt x="161487" y="187136"/>
                    </a:cubicBezTo>
                    <a:cubicBezTo>
                      <a:pt x="169807" y="176297"/>
                      <a:pt x="176054" y="164030"/>
                      <a:pt x="179933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5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59" y="64630"/>
                    </a:cubicBezTo>
                    <a:cubicBezTo>
                      <a:pt x="2258" y="78678"/>
                      <a:pt x="-186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812" y="184550"/>
                      <a:pt x="30070" y="198259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93" y="51809"/>
                      <a:pt x="49762" y="38762"/>
                      <a:pt x="59651" y="28058"/>
                    </a:cubicBezTo>
                    <a:cubicBezTo>
                      <a:pt x="69350" y="18198"/>
                      <a:pt x="82795" y="12896"/>
                      <a:pt x="96639" y="13467"/>
                    </a:cubicBezTo>
                    <a:cubicBezTo>
                      <a:pt x="106166" y="13239"/>
                      <a:pt x="115475" y="16321"/>
                      <a:pt x="122977" y="22183"/>
                    </a:cubicBezTo>
                    <a:cubicBezTo>
                      <a:pt x="130366" y="28122"/>
                      <a:pt x="136289" y="35675"/>
                      <a:pt x="140283" y="44259"/>
                    </a:cubicBezTo>
                    <a:cubicBezTo>
                      <a:pt x="144809" y="53693"/>
                      <a:pt x="148013" y="63704"/>
                      <a:pt x="149791" y="74010"/>
                    </a:cubicBezTo>
                    <a:cubicBezTo>
                      <a:pt x="151617" y="84939"/>
                      <a:pt x="152539" y="95997"/>
                      <a:pt x="152549" y="107076"/>
                    </a:cubicBezTo>
                    <a:cubicBezTo>
                      <a:pt x="152406" y="121928"/>
                      <a:pt x="150362" y="136701"/>
                      <a:pt x="146463" y="151038"/>
                    </a:cubicBezTo>
                    <a:cubicBezTo>
                      <a:pt x="142983" y="165569"/>
                      <a:pt x="136327" y="179157"/>
                      <a:pt x="126971" y="190831"/>
                    </a:cubicBezTo>
                    <a:cubicBezTo>
                      <a:pt x="119136" y="201675"/>
                      <a:pt x="106537" y="208093"/>
                      <a:pt x="93121" y="208075"/>
                    </a:cubicBezTo>
                    <a:cubicBezTo>
                      <a:pt x="80361" y="208491"/>
                      <a:pt x="68009" y="203619"/>
                      <a:pt x="58985" y="194621"/>
                    </a:cubicBezTo>
                    <a:cubicBezTo>
                      <a:pt x="49667" y="185158"/>
                      <a:pt x="42926" y="173483"/>
                      <a:pt x="39398" y="160702"/>
                    </a:cubicBezTo>
                    <a:cubicBezTo>
                      <a:pt x="35167" y="146014"/>
                      <a:pt x="33122" y="130788"/>
                      <a:pt x="33313" y="115508"/>
                    </a:cubicBezTo>
                    <a:cubicBezTo>
                      <a:pt x="33227" y="99019"/>
                      <a:pt x="35271" y="82587"/>
                      <a:pt x="39398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0A2FBA4A-CD56-6590-3201-6830FD223D06}"/>
                  </a:ext>
                </a:extLst>
              </p:cNvPr>
              <p:cNvSpPr/>
              <p:nvPr/>
            </p:nvSpPr>
            <p:spPr>
              <a:xfrm>
                <a:off x="7983426" y="1097688"/>
                <a:ext cx="159798" cy="221104"/>
              </a:xfrm>
              <a:custGeom>
                <a:avLst/>
                <a:gdLst>
                  <a:gd name="connsiteX0" fmla="*/ 56 w 159798"/>
                  <a:gd name="connsiteY0" fmla="*/ 109926 h 221104"/>
                  <a:gd name="connsiteX1" fmla="*/ 11561 w 159798"/>
                  <a:gd name="connsiteY1" fmla="*/ 166773 h 221104"/>
                  <a:gd name="connsiteX2" fmla="*/ 45221 w 159798"/>
                  <a:gd name="connsiteY2" fmla="*/ 206662 h 221104"/>
                  <a:gd name="connsiteX3" fmla="*/ 98279 w 159798"/>
                  <a:gd name="connsiteY3" fmla="*/ 221063 h 221104"/>
                  <a:gd name="connsiteX4" fmla="*/ 156946 w 159798"/>
                  <a:gd name="connsiteY4" fmla="*/ 198419 h 221104"/>
                  <a:gd name="connsiteX5" fmla="*/ 159037 w 159798"/>
                  <a:gd name="connsiteY5" fmla="*/ 177764 h 221104"/>
                  <a:gd name="connsiteX6" fmla="*/ 156565 w 159798"/>
                  <a:gd name="connsiteY6" fmla="*/ 176438 h 221104"/>
                  <a:gd name="connsiteX7" fmla="*/ 130607 w 159798"/>
                  <a:gd name="connsiteY7" fmla="*/ 198608 h 221104"/>
                  <a:gd name="connsiteX8" fmla="*/ 103698 w 159798"/>
                  <a:gd name="connsiteY8" fmla="*/ 205714 h 221104"/>
                  <a:gd name="connsiteX9" fmla="*/ 67376 w 159798"/>
                  <a:gd name="connsiteY9" fmla="*/ 193208 h 221104"/>
                  <a:gd name="connsiteX10" fmla="*/ 42084 w 159798"/>
                  <a:gd name="connsiteY10" fmla="*/ 158720 h 221104"/>
                  <a:gd name="connsiteX11" fmla="*/ 33431 w 159798"/>
                  <a:gd name="connsiteY11" fmla="*/ 107463 h 221104"/>
                  <a:gd name="connsiteX12" fmla="*/ 37710 w 159798"/>
                  <a:gd name="connsiteY12" fmla="*/ 72122 h 221104"/>
                  <a:gd name="connsiteX13" fmla="*/ 50641 w 159798"/>
                  <a:gd name="connsiteY13" fmla="*/ 42467 h 221104"/>
                  <a:gd name="connsiteX14" fmla="*/ 99420 w 159798"/>
                  <a:gd name="connsiteY14" fmla="*/ 15369 h 221104"/>
                  <a:gd name="connsiteX15" fmla="*/ 120623 w 159798"/>
                  <a:gd name="connsiteY15" fmla="*/ 20296 h 221104"/>
                  <a:gd name="connsiteX16" fmla="*/ 137453 w 159798"/>
                  <a:gd name="connsiteY16" fmla="*/ 33182 h 221104"/>
                  <a:gd name="connsiteX17" fmla="*/ 147818 w 159798"/>
                  <a:gd name="connsiteY17" fmla="*/ 48151 h 221104"/>
                  <a:gd name="connsiteX18" fmla="*/ 150955 w 159798"/>
                  <a:gd name="connsiteY18" fmla="*/ 48151 h 221104"/>
                  <a:gd name="connsiteX19" fmla="*/ 159798 w 159798"/>
                  <a:gd name="connsiteY19" fmla="*/ 18496 h 221104"/>
                  <a:gd name="connsiteX20" fmla="*/ 99134 w 159798"/>
                  <a:gd name="connsiteY20" fmla="*/ 20 h 221104"/>
                  <a:gd name="connsiteX21" fmla="*/ 47503 w 159798"/>
                  <a:gd name="connsiteY21" fmla="*/ 13190 h 221104"/>
                  <a:gd name="connsiteX22" fmla="*/ 12322 w 159798"/>
                  <a:gd name="connsiteY22" fmla="*/ 51089 h 221104"/>
                  <a:gd name="connsiteX23" fmla="*/ 56 w 159798"/>
                  <a:gd name="connsiteY23" fmla="*/ 109926 h 221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798" h="221104">
                    <a:moveTo>
                      <a:pt x="56" y="109926"/>
                    </a:moveTo>
                    <a:cubicBezTo>
                      <a:pt x="-201" y="129474"/>
                      <a:pt x="3717" y="148853"/>
                      <a:pt x="11561" y="166773"/>
                    </a:cubicBezTo>
                    <a:cubicBezTo>
                      <a:pt x="18626" y="183062"/>
                      <a:pt x="30331" y="196930"/>
                      <a:pt x="45221" y="206662"/>
                    </a:cubicBezTo>
                    <a:cubicBezTo>
                      <a:pt x="61081" y="216606"/>
                      <a:pt x="79547" y="221620"/>
                      <a:pt x="98279" y="221063"/>
                    </a:cubicBezTo>
                    <a:cubicBezTo>
                      <a:pt x="119996" y="221126"/>
                      <a:pt x="140943" y="213043"/>
                      <a:pt x="156946" y="198419"/>
                    </a:cubicBezTo>
                    <a:lnTo>
                      <a:pt x="159037" y="177764"/>
                    </a:lnTo>
                    <a:lnTo>
                      <a:pt x="156565" y="176438"/>
                    </a:lnTo>
                    <a:cubicBezTo>
                      <a:pt x="148978" y="184978"/>
                      <a:pt x="140239" y="192438"/>
                      <a:pt x="130607" y="198608"/>
                    </a:cubicBezTo>
                    <a:cubicBezTo>
                      <a:pt x="122468" y="203405"/>
                      <a:pt x="113150" y="205865"/>
                      <a:pt x="103698" y="205714"/>
                    </a:cubicBezTo>
                    <a:cubicBezTo>
                      <a:pt x="90510" y="205817"/>
                      <a:pt x="77683" y="201402"/>
                      <a:pt x="67376" y="193208"/>
                    </a:cubicBezTo>
                    <a:cubicBezTo>
                      <a:pt x="55966" y="184207"/>
                      <a:pt x="47227" y="172286"/>
                      <a:pt x="42084" y="158720"/>
                    </a:cubicBezTo>
                    <a:cubicBezTo>
                      <a:pt x="36046" y="142314"/>
                      <a:pt x="33117" y="124935"/>
                      <a:pt x="33431" y="107463"/>
                    </a:cubicBezTo>
                    <a:cubicBezTo>
                      <a:pt x="33317" y="95547"/>
                      <a:pt x="34753" y="83668"/>
                      <a:pt x="37710" y="72122"/>
                    </a:cubicBezTo>
                    <a:cubicBezTo>
                      <a:pt x="40505" y="61646"/>
                      <a:pt x="44860" y="51649"/>
                      <a:pt x="50641" y="42467"/>
                    </a:cubicBezTo>
                    <a:cubicBezTo>
                      <a:pt x="60815" y="25337"/>
                      <a:pt x="79452" y="14985"/>
                      <a:pt x="99420" y="15369"/>
                    </a:cubicBezTo>
                    <a:cubicBezTo>
                      <a:pt x="106750" y="15558"/>
                      <a:pt x="113967" y="17234"/>
                      <a:pt x="120623" y="20296"/>
                    </a:cubicBezTo>
                    <a:cubicBezTo>
                      <a:pt x="127298" y="22995"/>
                      <a:pt x="133118" y="27449"/>
                      <a:pt x="137453" y="33182"/>
                    </a:cubicBezTo>
                    <a:cubicBezTo>
                      <a:pt x="141276" y="37908"/>
                      <a:pt x="144737" y="42912"/>
                      <a:pt x="147818" y="48151"/>
                    </a:cubicBezTo>
                    <a:lnTo>
                      <a:pt x="150955" y="48151"/>
                    </a:lnTo>
                    <a:lnTo>
                      <a:pt x="159798" y="18496"/>
                    </a:lnTo>
                    <a:cubicBezTo>
                      <a:pt x="142065" y="6059"/>
                      <a:pt x="120814" y="-413"/>
                      <a:pt x="99134" y="20"/>
                    </a:cubicBezTo>
                    <a:cubicBezTo>
                      <a:pt x="81040" y="-333"/>
                      <a:pt x="63202" y="4220"/>
                      <a:pt x="47503" y="13190"/>
                    </a:cubicBezTo>
                    <a:cubicBezTo>
                      <a:pt x="32299" y="22112"/>
                      <a:pt x="20062" y="35291"/>
                      <a:pt x="12322" y="51089"/>
                    </a:cubicBezTo>
                    <a:cubicBezTo>
                      <a:pt x="3660" y="69470"/>
                      <a:pt x="-543" y="89627"/>
                      <a:pt x="56" y="1099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8C30F06B-22E5-6390-22B2-3A34FEF8283A}"/>
                  </a:ext>
                </a:extLst>
              </p:cNvPr>
              <p:cNvSpPr/>
              <p:nvPr/>
            </p:nvSpPr>
            <p:spPr>
              <a:xfrm>
                <a:off x="8189911" y="1099793"/>
                <a:ext cx="176286" cy="330663"/>
              </a:xfrm>
              <a:custGeom>
                <a:avLst/>
                <a:gdLst>
                  <a:gd name="connsiteX0" fmla="*/ 137492 w 176286"/>
                  <a:gd name="connsiteY0" fmla="*/ 45573 h 330663"/>
                  <a:gd name="connsiteX1" fmla="*/ 122279 w 176286"/>
                  <a:gd name="connsiteY1" fmla="*/ 91525 h 330663"/>
                  <a:gd name="connsiteX2" fmla="*/ 93753 w 176286"/>
                  <a:gd name="connsiteY2" fmla="*/ 167321 h 330663"/>
                  <a:gd name="connsiteX3" fmla="*/ 60854 w 176286"/>
                  <a:gd name="connsiteY3" fmla="*/ 78639 h 330663"/>
                  <a:gd name="connsiteX4" fmla="*/ 36608 w 176286"/>
                  <a:gd name="connsiteY4" fmla="*/ 284 h 330663"/>
                  <a:gd name="connsiteX5" fmla="*/ 25768 w 176286"/>
                  <a:gd name="connsiteY5" fmla="*/ 1137 h 330663"/>
                  <a:gd name="connsiteX6" fmla="*/ 18637 w 176286"/>
                  <a:gd name="connsiteY6" fmla="*/ 1611 h 330663"/>
                  <a:gd name="connsiteX7" fmla="*/ 10745 w 176286"/>
                  <a:gd name="connsiteY7" fmla="*/ 1137 h 330663"/>
                  <a:gd name="connsiteX8" fmla="*/ 0 w 176286"/>
                  <a:gd name="connsiteY8" fmla="*/ 284 h 330663"/>
                  <a:gd name="connsiteX9" fmla="*/ 77684 w 176286"/>
                  <a:gd name="connsiteY9" fmla="*/ 213652 h 330663"/>
                  <a:gd name="connsiteX10" fmla="*/ 26243 w 176286"/>
                  <a:gd name="connsiteY10" fmla="*/ 330664 h 330663"/>
                  <a:gd name="connsiteX11" fmla="*/ 30997 w 176286"/>
                  <a:gd name="connsiteY11" fmla="*/ 330000 h 330663"/>
                  <a:gd name="connsiteX12" fmla="*/ 34706 w 176286"/>
                  <a:gd name="connsiteY12" fmla="*/ 329527 h 330663"/>
                  <a:gd name="connsiteX13" fmla="*/ 39270 w 176286"/>
                  <a:gd name="connsiteY13" fmla="*/ 329527 h 330663"/>
                  <a:gd name="connsiteX14" fmla="*/ 43359 w 176286"/>
                  <a:gd name="connsiteY14" fmla="*/ 329527 h 330663"/>
                  <a:gd name="connsiteX15" fmla="*/ 46877 w 176286"/>
                  <a:gd name="connsiteY15" fmla="*/ 330000 h 330663"/>
                  <a:gd name="connsiteX16" fmla="*/ 52391 w 176286"/>
                  <a:gd name="connsiteY16" fmla="*/ 330664 h 330663"/>
                  <a:gd name="connsiteX17" fmla="*/ 65133 w 176286"/>
                  <a:gd name="connsiteY17" fmla="*/ 293902 h 330663"/>
                  <a:gd name="connsiteX18" fmla="*/ 78635 w 176286"/>
                  <a:gd name="connsiteY18" fmla="*/ 256004 h 330663"/>
                  <a:gd name="connsiteX19" fmla="*/ 93183 w 176286"/>
                  <a:gd name="connsiteY19" fmla="*/ 216210 h 330663"/>
                  <a:gd name="connsiteX20" fmla="*/ 108967 w 176286"/>
                  <a:gd name="connsiteY20" fmla="*/ 174427 h 330663"/>
                  <a:gd name="connsiteX21" fmla="*/ 143483 w 176286"/>
                  <a:gd name="connsiteY21" fmla="*/ 85271 h 330663"/>
                  <a:gd name="connsiteX22" fmla="*/ 176287 w 176286"/>
                  <a:gd name="connsiteY22" fmla="*/ 0 h 330663"/>
                  <a:gd name="connsiteX23" fmla="*/ 164116 w 176286"/>
                  <a:gd name="connsiteY23" fmla="*/ 1326 h 330663"/>
                  <a:gd name="connsiteX24" fmla="*/ 151375 w 176286"/>
                  <a:gd name="connsiteY24" fmla="*/ 0 h 330663"/>
                  <a:gd name="connsiteX25" fmla="*/ 137492 w 176286"/>
                  <a:gd name="connsiteY25" fmla="*/ 45573 h 330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6286" h="330663">
                    <a:moveTo>
                      <a:pt x="137492" y="45573"/>
                    </a:moveTo>
                    <a:cubicBezTo>
                      <a:pt x="132263" y="62059"/>
                      <a:pt x="127128" y="77313"/>
                      <a:pt x="122279" y="91525"/>
                    </a:cubicBezTo>
                    <a:cubicBezTo>
                      <a:pt x="111943" y="122159"/>
                      <a:pt x="102434" y="147425"/>
                      <a:pt x="93753" y="167321"/>
                    </a:cubicBezTo>
                    <a:cubicBezTo>
                      <a:pt x="81896" y="137635"/>
                      <a:pt x="70933" y="108074"/>
                      <a:pt x="60854" y="78639"/>
                    </a:cubicBezTo>
                    <a:cubicBezTo>
                      <a:pt x="50775" y="49204"/>
                      <a:pt x="42693" y="23087"/>
                      <a:pt x="36608" y="284"/>
                    </a:cubicBezTo>
                    <a:lnTo>
                      <a:pt x="25768" y="1137"/>
                    </a:lnTo>
                    <a:lnTo>
                      <a:pt x="18637" y="1611"/>
                    </a:lnTo>
                    <a:lnTo>
                      <a:pt x="10745" y="1137"/>
                    </a:lnTo>
                    <a:lnTo>
                      <a:pt x="0" y="284"/>
                    </a:lnTo>
                    <a:lnTo>
                      <a:pt x="77684" y="213652"/>
                    </a:lnTo>
                    <a:lnTo>
                      <a:pt x="26243" y="330664"/>
                    </a:lnTo>
                    <a:lnTo>
                      <a:pt x="30997" y="330000"/>
                    </a:lnTo>
                    <a:lnTo>
                      <a:pt x="34706" y="329527"/>
                    </a:lnTo>
                    <a:lnTo>
                      <a:pt x="39270" y="329527"/>
                    </a:lnTo>
                    <a:lnTo>
                      <a:pt x="43359" y="329527"/>
                    </a:lnTo>
                    <a:cubicBezTo>
                      <a:pt x="44500" y="329885"/>
                      <a:pt x="45688" y="330045"/>
                      <a:pt x="46877" y="330000"/>
                    </a:cubicBezTo>
                    <a:lnTo>
                      <a:pt x="52391" y="330664"/>
                    </a:lnTo>
                    <a:cubicBezTo>
                      <a:pt x="57621" y="315410"/>
                      <a:pt x="61900" y="303187"/>
                      <a:pt x="65133" y="293902"/>
                    </a:cubicBezTo>
                    <a:cubicBezTo>
                      <a:pt x="70458" y="278553"/>
                      <a:pt x="74641" y="265478"/>
                      <a:pt x="78635" y="256004"/>
                    </a:cubicBezTo>
                    <a:cubicBezTo>
                      <a:pt x="82819" y="244255"/>
                      <a:pt x="88143" y="231086"/>
                      <a:pt x="93183" y="216210"/>
                    </a:cubicBezTo>
                    <a:cubicBezTo>
                      <a:pt x="97680" y="204398"/>
                      <a:pt x="102948" y="190471"/>
                      <a:pt x="108967" y="174427"/>
                    </a:cubicBezTo>
                    <a:lnTo>
                      <a:pt x="143483" y="85271"/>
                    </a:lnTo>
                    <a:lnTo>
                      <a:pt x="176287" y="0"/>
                    </a:lnTo>
                    <a:cubicBezTo>
                      <a:pt x="172284" y="827"/>
                      <a:pt x="168205" y="1271"/>
                      <a:pt x="164116" y="1326"/>
                    </a:cubicBezTo>
                    <a:cubicBezTo>
                      <a:pt x="159837" y="1322"/>
                      <a:pt x="155568" y="877"/>
                      <a:pt x="151375" y="0"/>
                    </a:cubicBezTo>
                    <a:cubicBezTo>
                      <a:pt x="146906" y="16202"/>
                      <a:pt x="142151" y="31266"/>
                      <a:pt x="137492" y="455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807B3623-A984-5190-D623-40EEF5A36E6D}"/>
                  </a:ext>
                </a:extLst>
              </p:cNvPr>
              <p:cNvSpPr/>
              <p:nvPr/>
            </p:nvSpPr>
            <p:spPr>
              <a:xfrm>
                <a:off x="8375175" y="1100550"/>
                <a:ext cx="189028" cy="226632"/>
              </a:xfrm>
              <a:custGeom>
                <a:avLst/>
                <a:gdLst>
                  <a:gd name="connsiteX0" fmla="*/ 2758 w 189028"/>
                  <a:gd name="connsiteY0" fmla="*/ 226633 h 226632"/>
                  <a:gd name="connsiteX1" fmla="*/ 25197 w 189028"/>
                  <a:gd name="connsiteY1" fmla="*/ 215737 h 226632"/>
                  <a:gd name="connsiteX2" fmla="*/ 65418 w 189028"/>
                  <a:gd name="connsiteY2" fmla="*/ 213652 h 226632"/>
                  <a:gd name="connsiteX3" fmla="*/ 123134 w 189028"/>
                  <a:gd name="connsiteY3" fmla="*/ 213652 h 226632"/>
                  <a:gd name="connsiteX4" fmla="*/ 136541 w 189028"/>
                  <a:gd name="connsiteY4" fmla="*/ 213652 h 226632"/>
                  <a:gd name="connsiteX5" fmla="*/ 151850 w 189028"/>
                  <a:gd name="connsiteY5" fmla="*/ 213652 h 226632"/>
                  <a:gd name="connsiteX6" fmla="*/ 161359 w 189028"/>
                  <a:gd name="connsiteY6" fmla="*/ 214695 h 226632"/>
                  <a:gd name="connsiteX7" fmla="*/ 170867 w 189028"/>
                  <a:gd name="connsiteY7" fmla="*/ 216968 h 226632"/>
                  <a:gd name="connsiteX8" fmla="*/ 186461 w 189028"/>
                  <a:gd name="connsiteY8" fmla="*/ 226443 h 226632"/>
                  <a:gd name="connsiteX9" fmla="*/ 189028 w 189028"/>
                  <a:gd name="connsiteY9" fmla="*/ 226443 h 226632"/>
                  <a:gd name="connsiteX10" fmla="*/ 188363 w 189028"/>
                  <a:gd name="connsiteY10" fmla="*/ 209957 h 226632"/>
                  <a:gd name="connsiteX11" fmla="*/ 189028 w 189028"/>
                  <a:gd name="connsiteY11" fmla="*/ 193282 h 226632"/>
                  <a:gd name="connsiteX12" fmla="*/ 174860 w 189028"/>
                  <a:gd name="connsiteY12" fmla="*/ 193282 h 226632"/>
                  <a:gd name="connsiteX13" fmla="*/ 108301 w 189028"/>
                  <a:gd name="connsiteY13" fmla="*/ 0 h 226632"/>
                  <a:gd name="connsiteX14" fmla="*/ 104783 w 189028"/>
                  <a:gd name="connsiteY14" fmla="*/ 0 h 226632"/>
                  <a:gd name="connsiteX15" fmla="*/ 100124 w 189028"/>
                  <a:gd name="connsiteY15" fmla="*/ 1042 h 226632"/>
                  <a:gd name="connsiteX16" fmla="*/ 96321 w 189028"/>
                  <a:gd name="connsiteY16" fmla="*/ 1042 h 226632"/>
                  <a:gd name="connsiteX17" fmla="*/ 93563 w 189028"/>
                  <a:gd name="connsiteY17" fmla="*/ 1042 h 226632"/>
                  <a:gd name="connsiteX18" fmla="*/ 90330 w 189028"/>
                  <a:gd name="connsiteY18" fmla="*/ 0 h 226632"/>
                  <a:gd name="connsiteX19" fmla="*/ 84910 w 189028"/>
                  <a:gd name="connsiteY19" fmla="*/ 0 h 226632"/>
                  <a:gd name="connsiteX20" fmla="*/ 75402 w 189028"/>
                  <a:gd name="connsiteY20" fmla="*/ 29466 h 226632"/>
                  <a:gd name="connsiteX21" fmla="*/ 64372 w 189028"/>
                  <a:gd name="connsiteY21" fmla="*/ 62248 h 226632"/>
                  <a:gd name="connsiteX22" fmla="*/ 39460 w 189028"/>
                  <a:gd name="connsiteY22" fmla="*/ 131034 h 226632"/>
                  <a:gd name="connsiteX23" fmla="*/ 15689 w 189028"/>
                  <a:gd name="connsiteY23" fmla="*/ 193471 h 226632"/>
                  <a:gd name="connsiteX24" fmla="*/ 0 w 189028"/>
                  <a:gd name="connsiteY24" fmla="*/ 193471 h 226632"/>
                  <a:gd name="connsiteX25" fmla="*/ 1046 w 189028"/>
                  <a:gd name="connsiteY25" fmla="*/ 210147 h 226632"/>
                  <a:gd name="connsiteX26" fmla="*/ 0 w 189028"/>
                  <a:gd name="connsiteY26" fmla="*/ 226633 h 226632"/>
                  <a:gd name="connsiteX27" fmla="*/ 51156 w 189028"/>
                  <a:gd name="connsiteY27" fmla="*/ 151973 h 226632"/>
                  <a:gd name="connsiteX28" fmla="*/ 65989 w 189028"/>
                  <a:gd name="connsiteY28" fmla="*/ 108389 h 226632"/>
                  <a:gd name="connsiteX29" fmla="*/ 89379 w 189028"/>
                  <a:gd name="connsiteY29" fmla="*/ 42067 h 226632"/>
                  <a:gd name="connsiteX30" fmla="*/ 92232 w 189028"/>
                  <a:gd name="connsiteY30" fmla="*/ 42067 h 226632"/>
                  <a:gd name="connsiteX31" fmla="*/ 143578 w 189028"/>
                  <a:gd name="connsiteY31" fmla="*/ 193661 h 226632"/>
                  <a:gd name="connsiteX32" fmla="*/ 38034 w 189028"/>
                  <a:gd name="connsiteY32" fmla="*/ 193661 h 226632"/>
                  <a:gd name="connsiteX33" fmla="*/ 51156 w 189028"/>
                  <a:gd name="connsiteY33" fmla="*/ 151973 h 226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89028" h="226632">
                    <a:moveTo>
                      <a:pt x="2758" y="226633"/>
                    </a:moveTo>
                    <a:cubicBezTo>
                      <a:pt x="8957" y="220815"/>
                      <a:pt x="16782" y="217015"/>
                      <a:pt x="25197" y="215737"/>
                    </a:cubicBezTo>
                    <a:cubicBezTo>
                      <a:pt x="38538" y="214066"/>
                      <a:pt x="51983" y="213369"/>
                      <a:pt x="65418" y="213652"/>
                    </a:cubicBezTo>
                    <a:lnTo>
                      <a:pt x="123134" y="213652"/>
                    </a:lnTo>
                    <a:lnTo>
                      <a:pt x="136541" y="213652"/>
                    </a:lnTo>
                    <a:lnTo>
                      <a:pt x="151850" y="213652"/>
                    </a:lnTo>
                    <a:cubicBezTo>
                      <a:pt x="155045" y="213707"/>
                      <a:pt x="158230" y="214056"/>
                      <a:pt x="161359" y="214695"/>
                    </a:cubicBezTo>
                    <a:cubicBezTo>
                      <a:pt x="164582" y="215226"/>
                      <a:pt x="167758" y="215986"/>
                      <a:pt x="170867" y="216968"/>
                    </a:cubicBezTo>
                    <a:cubicBezTo>
                      <a:pt x="176667" y="219019"/>
                      <a:pt x="181973" y="222245"/>
                      <a:pt x="186461" y="226443"/>
                    </a:cubicBezTo>
                    <a:lnTo>
                      <a:pt x="189028" y="226443"/>
                    </a:lnTo>
                    <a:cubicBezTo>
                      <a:pt x="188410" y="220970"/>
                      <a:pt x="188191" y="215461"/>
                      <a:pt x="188363" y="209957"/>
                    </a:cubicBezTo>
                    <a:lnTo>
                      <a:pt x="189028" y="193282"/>
                    </a:lnTo>
                    <a:lnTo>
                      <a:pt x="174860" y="193282"/>
                    </a:lnTo>
                    <a:cubicBezTo>
                      <a:pt x="146715" y="117485"/>
                      <a:pt x="124532" y="53058"/>
                      <a:pt x="108301" y="0"/>
                    </a:cubicBezTo>
                    <a:lnTo>
                      <a:pt x="104783" y="0"/>
                    </a:lnTo>
                    <a:lnTo>
                      <a:pt x="100124" y="1042"/>
                    </a:lnTo>
                    <a:lnTo>
                      <a:pt x="96321" y="1042"/>
                    </a:lnTo>
                    <a:lnTo>
                      <a:pt x="93563" y="1042"/>
                    </a:lnTo>
                    <a:lnTo>
                      <a:pt x="90330" y="0"/>
                    </a:lnTo>
                    <a:lnTo>
                      <a:pt x="84910" y="0"/>
                    </a:lnTo>
                    <a:cubicBezTo>
                      <a:pt x="82058" y="9475"/>
                      <a:pt x="78920" y="18949"/>
                      <a:pt x="75402" y="29466"/>
                    </a:cubicBezTo>
                    <a:cubicBezTo>
                      <a:pt x="71884" y="39983"/>
                      <a:pt x="68366" y="50689"/>
                      <a:pt x="64372" y="62248"/>
                    </a:cubicBezTo>
                    <a:cubicBezTo>
                      <a:pt x="55368" y="87514"/>
                      <a:pt x="47067" y="110443"/>
                      <a:pt x="39460" y="131034"/>
                    </a:cubicBezTo>
                    <a:lnTo>
                      <a:pt x="15689" y="193471"/>
                    </a:lnTo>
                    <a:lnTo>
                      <a:pt x="0" y="193471"/>
                    </a:lnTo>
                    <a:cubicBezTo>
                      <a:pt x="789" y="198994"/>
                      <a:pt x="1131" y="204570"/>
                      <a:pt x="1046" y="210147"/>
                    </a:cubicBezTo>
                    <a:cubicBezTo>
                      <a:pt x="1293" y="215664"/>
                      <a:pt x="941" y="221191"/>
                      <a:pt x="0" y="226633"/>
                    </a:cubicBezTo>
                    <a:close/>
                    <a:moveTo>
                      <a:pt x="51156" y="151973"/>
                    </a:moveTo>
                    <a:cubicBezTo>
                      <a:pt x="55910" y="137571"/>
                      <a:pt x="60854" y="123044"/>
                      <a:pt x="65989" y="108389"/>
                    </a:cubicBezTo>
                    <a:lnTo>
                      <a:pt x="89379" y="42067"/>
                    </a:lnTo>
                    <a:lnTo>
                      <a:pt x="92232" y="42067"/>
                    </a:lnTo>
                    <a:cubicBezTo>
                      <a:pt x="116574" y="106874"/>
                      <a:pt x="133689" y="157404"/>
                      <a:pt x="143578" y="193661"/>
                    </a:cubicBezTo>
                    <a:lnTo>
                      <a:pt x="38034" y="193661"/>
                    </a:lnTo>
                    <a:cubicBezTo>
                      <a:pt x="42664" y="178691"/>
                      <a:pt x="47038" y="164795"/>
                      <a:pt x="5115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209BA03B-61C1-D186-1C53-3C7E0D190A59}"/>
                  </a:ext>
                </a:extLst>
              </p:cNvPr>
              <p:cNvSpPr/>
              <p:nvPr/>
            </p:nvSpPr>
            <p:spPr>
              <a:xfrm>
                <a:off x="8624907" y="1097400"/>
                <a:ext cx="163098" cy="221448"/>
              </a:xfrm>
              <a:custGeom>
                <a:avLst/>
                <a:gdLst>
                  <a:gd name="connsiteX0" fmla="*/ 17334 w 163098"/>
                  <a:gd name="connsiteY0" fmla="*/ 50144 h 221448"/>
                  <a:gd name="connsiteX1" fmla="*/ 21613 w 163098"/>
                  <a:gd name="connsiteY1" fmla="*/ 50144 h 221448"/>
                  <a:gd name="connsiteX2" fmla="*/ 29410 w 163098"/>
                  <a:gd name="connsiteY2" fmla="*/ 36785 h 221448"/>
                  <a:gd name="connsiteX3" fmla="*/ 45099 w 163098"/>
                  <a:gd name="connsiteY3" fmla="*/ 24468 h 221448"/>
                  <a:gd name="connsiteX4" fmla="*/ 67349 w 163098"/>
                  <a:gd name="connsiteY4" fmla="*/ 19162 h 221448"/>
                  <a:gd name="connsiteX5" fmla="*/ 100438 w 163098"/>
                  <a:gd name="connsiteY5" fmla="*/ 32995 h 221448"/>
                  <a:gd name="connsiteX6" fmla="*/ 112229 w 163098"/>
                  <a:gd name="connsiteY6" fmla="*/ 71936 h 221448"/>
                  <a:gd name="connsiteX7" fmla="*/ 108520 w 163098"/>
                  <a:gd name="connsiteY7" fmla="*/ 87853 h 221448"/>
                  <a:gd name="connsiteX8" fmla="*/ 97300 w 163098"/>
                  <a:gd name="connsiteY8" fmla="*/ 96001 h 221448"/>
                  <a:gd name="connsiteX9" fmla="*/ 71533 w 163098"/>
                  <a:gd name="connsiteY9" fmla="*/ 102065 h 221448"/>
                  <a:gd name="connsiteX10" fmla="*/ 32833 w 163098"/>
                  <a:gd name="connsiteY10" fmla="*/ 111540 h 221448"/>
                  <a:gd name="connsiteX11" fmla="*/ 9632 w 163098"/>
                  <a:gd name="connsiteY11" fmla="*/ 129636 h 221448"/>
                  <a:gd name="connsiteX12" fmla="*/ 124 w 163098"/>
                  <a:gd name="connsiteY12" fmla="*/ 166492 h 221448"/>
                  <a:gd name="connsiteX13" fmla="*/ 15528 w 163098"/>
                  <a:gd name="connsiteY13" fmla="*/ 206191 h 221448"/>
                  <a:gd name="connsiteX14" fmla="*/ 51850 w 163098"/>
                  <a:gd name="connsiteY14" fmla="*/ 221445 h 221448"/>
                  <a:gd name="connsiteX15" fmla="*/ 108901 w 163098"/>
                  <a:gd name="connsiteY15" fmla="*/ 193021 h 221448"/>
                  <a:gd name="connsiteX16" fmla="*/ 112324 w 163098"/>
                  <a:gd name="connsiteY16" fmla="*/ 188852 h 221448"/>
                  <a:gd name="connsiteX17" fmla="*/ 120881 w 163098"/>
                  <a:gd name="connsiteY17" fmla="*/ 209697 h 221448"/>
                  <a:gd name="connsiteX18" fmla="*/ 129344 w 163098"/>
                  <a:gd name="connsiteY18" fmla="*/ 214623 h 221448"/>
                  <a:gd name="connsiteX19" fmla="*/ 139423 w 163098"/>
                  <a:gd name="connsiteY19" fmla="*/ 216329 h 221448"/>
                  <a:gd name="connsiteX20" fmla="*/ 163099 w 163098"/>
                  <a:gd name="connsiteY20" fmla="*/ 210360 h 221448"/>
                  <a:gd name="connsiteX21" fmla="*/ 163099 w 163098"/>
                  <a:gd name="connsiteY21" fmla="*/ 200885 h 221448"/>
                  <a:gd name="connsiteX22" fmla="*/ 151879 w 163098"/>
                  <a:gd name="connsiteY22" fmla="*/ 202875 h 221448"/>
                  <a:gd name="connsiteX23" fmla="*/ 144748 w 163098"/>
                  <a:gd name="connsiteY23" fmla="*/ 200032 h 221448"/>
                  <a:gd name="connsiteX24" fmla="*/ 141990 w 163098"/>
                  <a:gd name="connsiteY24" fmla="*/ 193969 h 221448"/>
                  <a:gd name="connsiteX25" fmla="*/ 141515 w 163098"/>
                  <a:gd name="connsiteY25" fmla="*/ 187336 h 221448"/>
                  <a:gd name="connsiteX26" fmla="*/ 141515 w 163098"/>
                  <a:gd name="connsiteY26" fmla="*/ 75915 h 221448"/>
                  <a:gd name="connsiteX27" fmla="*/ 125635 w 163098"/>
                  <a:gd name="connsiteY27" fmla="*/ 19068 h 221448"/>
                  <a:gd name="connsiteX28" fmla="*/ 79329 w 163098"/>
                  <a:gd name="connsiteY28" fmla="*/ 118 h 221448"/>
                  <a:gd name="connsiteX29" fmla="*/ 17429 w 163098"/>
                  <a:gd name="connsiteY29" fmla="*/ 24942 h 221448"/>
                  <a:gd name="connsiteX30" fmla="*/ 110707 w 163098"/>
                  <a:gd name="connsiteY30" fmla="*/ 171703 h 221448"/>
                  <a:gd name="connsiteX31" fmla="*/ 108616 w 163098"/>
                  <a:gd name="connsiteY31" fmla="*/ 175967 h 221448"/>
                  <a:gd name="connsiteX32" fmla="*/ 104717 w 163098"/>
                  <a:gd name="connsiteY32" fmla="*/ 180799 h 221448"/>
                  <a:gd name="connsiteX33" fmla="*/ 100343 w 163098"/>
                  <a:gd name="connsiteY33" fmla="*/ 185347 h 221448"/>
                  <a:gd name="connsiteX34" fmla="*/ 85510 w 163098"/>
                  <a:gd name="connsiteY34" fmla="*/ 197380 h 221448"/>
                  <a:gd name="connsiteX35" fmla="*/ 69631 w 163098"/>
                  <a:gd name="connsiteY35" fmla="*/ 202306 h 221448"/>
                  <a:gd name="connsiteX36" fmla="*/ 41676 w 163098"/>
                  <a:gd name="connsiteY36" fmla="*/ 191790 h 221448"/>
                  <a:gd name="connsiteX37" fmla="*/ 32167 w 163098"/>
                  <a:gd name="connsiteY37" fmla="*/ 160523 h 221448"/>
                  <a:gd name="connsiteX38" fmla="*/ 38443 w 163098"/>
                  <a:gd name="connsiteY38" fmla="*/ 136553 h 221448"/>
                  <a:gd name="connsiteX39" fmla="*/ 54037 w 163098"/>
                  <a:gd name="connsiteY39" fmla="*/ 122814 h 221448"/>
                  <a:gd name="connsiteX40" fmla="*/ 71913 w 163098"/>
                  <a:gd name="connsiteY40" fmla="*/ 115708 h 221448"/>
                  <a:gd name="connsiteX41" fmla="*/ 81421 w 163098"/>
                  <a:gd name="connsiteY41" fmla="*/ 113340 h 221448"/>
                  <a:gd name="connsiteX42" fmla="*/ 97015 w 163098"/>
                  <a:gd name="connsiteY42" fmla="*/ 110024 h 221448"/>
                  <a:gd name="connsiteX43" fmla="*/ 110517 w 163098"/>
                  <a:gd name="connsiteY43" fmla="*/ 106329 h 221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63098" h="221448">
                    <a:moveTo>
                      <a:pt x="17334" y="50144"/>
                    </a:moveTo>
                    <a:lnTo>
                      <a:pt x="21613" y="50144"/>
                    </a:lnTo>
                    <a:cubicBezTo>
                      <a:pt x="23363" y="45251"/>
                      <a:pt x="26006" y="40722"/>
                      <a:pt x="29410" y="36785"/>
                    </a:cubicBezTo>
                    <a:cubicBezTo>
                      <a:pt x="33736" y="31649"/>
                      <a:pt x="39080" y="27456"/>
                      <a:pt x="45099" y="24468"/>
                    </a:cubicBezTo>
                    <a:cubicBezTo>
                      <a:pt x="51955" y="20877"/>
                      <a:pt x="59599" y="19052"/>
                      <a:pt x="67349" y="19162"/>
                    </a:cubicBezTo>
                    <a:cubicBezTo>
                      <a:pt x="79929" y="18461"/>
                      <a:pt x="92128" y="23562"/>
                      <a:pt x="100438" y="32995"/>
                    </a:cubicBezTo>
                    <a:cubicBezTo>
                      <a:pt x="108882" y="44170"/>
                      <a:pt x="113065" y="57972"/>
                      <a:pt x="112229" y="71936"/>
                    </a:cubicBezTo>
                    <a:cubicBezTo>
                      <a:pt x="112581" y="77489"/>
                      <a:pt x="111297" y="83023"/>
                      <a:pt x="108520" y="87853"/>
                    </a:cubicBezTo>
                    <a:cubicBezTo>
                      <a:pt x="105782" y="91722"/>
                      <a:pt x="101836" y="94584"/>
                      <a:pt x="97300" y="96001"/>
                    </a:cubicBezTo>
                    <a:cubicBezTo>
                      <a:pt x="88885" y="98695"/>
                      <a:pt x="80271" y="100722"/>
                      <a:pt x="71533" y="102065"/>
                    </a:cubicBezTo>
                    <a:cubicBezTo>
                      <a:pt x="58411" y="104261"/>
                      <a:pt x="45479" y="107428"/>
                      <a:pt x="32833" y="111540"/>
                    </a:cubicBezTo>
                    <a:cubicBezTo>
                      <a:pt x="23458" y="115124"/>
                      <a:pt x="15376" y="121427"/>
                      <a:pt x="9632" y="129636"/>
                    </a:cubicBezTo>
                    <a:cubicBezTo>
                      <a:pt x="2625" y="140608"/>
                      <a:pt x="-703" y="153514"/>
                      <a:pt x="124" y="166492"/>
                    </a:cubicBezTo>
                    <a:cubicBezTo>
                      <a:pt x="-484" y="181279"/>
                      <a:pt x="5097" y="195654"/>
                      <a:pt x="15528" y="206191"/>
                    </a:cubicBezTo>
                    <a:cubicBezTo>
                      <a:pt x="24979" y="216082"/>
                      <a:pt x="38139" y="221608"/>
                      <a:pt x="51850" y="221445"/>
                    </a:cubicBezTo>
                    <a:cubicBezTo>
                      <a:pt x="74242" y="221213"/>
                      <a:pt x="95275" y="210730"/>
                      <a:pt x="108901" y="193021"/>
                    </a:cubicBezTo>
                    <a:lnTo>
                      <a:pt x="112324" y="188852"/>
                    </a:lnTo>
                    <a:cubicBezTo>
                      <a:pt x="112466" y="196621"/>
                      <a:pt x="115519" y="204054"/>
                      <a:pt x="120881" y="209697"/>
                    </a:cubicBezTo>
                    <a:cubicBezTo>
                      <a:pt x="123392" y="211813"/>
                      <a:pt x="126263" y="213480"/>
                      <a:pt x="129344" y="214623"/>
                    </a:cubicBezTo>
                    <a:cubicBezTo>
                      <a:pt x="132577" y="215771"/>
                      <a:pt x="135990" y="216348"/>
                      <a:pt x="139423" y="216329"/>
                    </a:cubicBezTo>
                    <a:cubicBezTo>
                      <a:pt x="147695" y="216380"/>
                      <a:pt x="155844" y="214326"/>
                      <a:pt x="163099" y="210360"/>
                    </a:cubicBezTo>
                    <a:lnTo>
                      <a:pt x="163099" y="200885"/>
                    </a:lnTo>
                    <a:cubicBezTo>
                      <a:pt x="159457" y="202005"/>
                      <a:pt x="155682" y="202673"/>
                      <a:pt x="151879" y="202875"/>
                    </a:cubicBezTo>
                    <a:cubicBezTo>
                      <a:pt x="149188" y="203103"/>
                      <a:pt x="146545" y="202050"/>
                      <a:pt x="144748" y="200032"/>
                    </a:cubicBezTo>
                    <a:cubicBezTo>
                      <a:pt x="143293" y="198297"/>
                      <a:pt x="142342" y="196201"/>
                      <a:pt x="141990" y="193969"/>
                    </a:cubicBezTo>
                    <a:cubicBezTo>
                      <a:pt x="141686" y="191771"/>
                      <a:pt x="141524" y="189555"/>
                      <a:pt x="141515" y="187336"/>
                    </a:cubicBezTo>
                    <a:lnTo>
                      <a:pt x="141515" y="75915"/>
                    </a:lnTo>
                    <a:cubicBezTo>
                      <a:pt x="141515" y="50649"/>
                      <a:pt x="136218" y="31700"/>
                      <a:pt x="125635" y="19068"/>
                    </a:cubicBezTo>
                    <a:cubicBezTo>
                      <a:pt x="113950" y="5980"/>
                      <a:pt x="96872" y="-1010"/>
                      <a:pt x="79329" y="118"/>
                    </a:cubicBezTo>
                    <a:cubicBezTo>
                      <a:pt x="56433" y="1005"/>
                      <a:pt x="34554" y="9778"/>
                      <a:pt x="17429" y="24942"/>
                    </a:cubicBezTo>
                    <a:close/>
                    <a:moveTo>
                      <a:pt x="110707" y="171703"/>
                    </a:moveTo>
                    <a:cubicBezTo>
                      <a:pt x="110289" y="173245"/>
                      <a:pt x="109576" y="174692"/>
                      <a:pt x="108616" y="175967"/>
                    </a:cubicBezTo>
                    <a:lnTo>
                      <a:pt x="104717" y="180799"/>
                    </a:lnTo>
                    <a:lnTo>
                      <a:pt x="100343" y="185347"/>
                    </a:lnTo>
                    <a:cubicBezTo>
                      <a:pt x="96169" y="190217"/>
                      <a:pt x="91139" y="194294"/>
                      <a:pt x="85510" y="197380"/>
                    </a:cubicBezTo>
                    <a:cubicBezTo>
                      <a:pt x="80737" y="200370"/>
                      <a:pt x="75260" y="202068"/>
                      <a:pt x="69631" y="202306"/>
                    </a:cubicBezTo>
                    <a:cubicBezTo>
                      <a:pt x="59229" y="202997"/>
                      <a:pt x="49026" y="199161"/>
                      <a:pt x="41676" y="191790"/>
                    </a:cubicBezTo>
                    <a:cubicBezTo>
                      <a:pt x="34678" y="182926"/>
                      <a:pt x="31283" y="171765"/>
                      <a:pt x="32167" y="160523"/>
                    </a:cubicBezTo>
                    <a:cubicBezTo>
                      <a:pt x="31835" y="152091"/>
                      <a:pt x="34022" y="143750"/>
                      <a:pt x="38443" y="136553"/>
                    </a:cubicBezTo>
                    <a:cubicBezTo>
                      <a:pt x="42304" y="130658"/>
                      <a:pt x="47695" y="125913"/>
                      <a:pt x="54037" y="122814"/>
                    </a:cubicBezTo>
                    <a:cubicBezTo>
                      <a:pt x="59628" y="119622"/>
                      <a:pt x="65647" y="117230"/>
                      <a:pt x="71913" y="115708"/>
                    </a:cubicBezTo>
                    <a:lnTo>
                      <a:pt x="81421" y="113340"/>
                    </a:lnTo>
                    <a:lnTo>
                      <a:pt x="97015" y="110024"/>
                    </a:lnTo>
                    <a:lnTo>
                      <a:pt x="110517" y="10632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12A457F7-9F95-824A-C04D-06377FD7AEF0}"/>
                  </a:ext>
                </a:extLst>
              </p:cNvPr>
              <p:cNvSpPr/>
              <p:nvPr/>
            </p:nvSpPr>
            <p:spPr>
              <a:xfrm>
                <a:off x="8867185" y="1096529"/>
                <a:ext cx="173912" cy="334211"/>
              </a:xfrm>
              <a:custGeom>
                <a:avLst/>
                <a:gdLst>
                  <a:gd name="connsiteX0" fmla="*/ 113341 w 173912"/>
                  <a:gd name="connsiteY0" fmla="*/ 2221 h 334211"/>
                  <a:gd name="connsiteX1" fmla="*/ 96321 w 173912"/>
                  <a:gd name="connsiteY1" fmla="*/ 232 h 334211"/>
                  <a:gd name="connsiteX2" fmla="*/ 53342 w 173912"/>
                  <a:gd name="connsiteY2" fmla="*/ 13686 h 334211"/>
                  <a:gd name="connsiteX3" fmla="*/ 31758 w 173912"/>
                  <a:gd name="connsiteY3" fmla="*/ 46657 h 334211"/>
                  <a:gd name="connsiteX4" fmla="*/ 31093 w 173912"/>
                  <a:gd name="connsiteY4" fmla="*/ 46657 h 334211"/>
                  <a:gd name="connsiteX5" fmla="*/ 31093 w 173912"/>
                  <a:gd name="connsiteY5" fmla="*/ 3832 h 334211"/>
                  <a:gd name="connsiteX6" fmla="*/ 21584 w 173912"/>
                  <a:gd name="connsiteY6" fmla="*/ 4685 h 334211"/>
                  <a:gd name="connsiteX7" fmla="*/ 15404 w 173912"/>
                  <a:gd name="connsiteY7" fmla="*/ 5159 h 334211"/>
                  <a:gd name="connsiteX8" fmla="*/ 8843 w 173912"/>
                  <a:gd name="connsiteY8" fmla="*/ 4685 h 334211"/>
                  <a:gd name="connsiteX9" fmla="*/ 0 w 173912"/>
                  <a:gd name="connsiteY9" fmla="*/ 3832 h 334211"/>
                  <a:gd name="connsiteX10" fmla="*/ 0 w 173912"/>
                  <a:gd name="connsiteY10" fmla="*/ 334212 h 334211"/>
                  <a:gd name="connsiteX11" fmla="*/ 5800 w 173912"/>
                  <a:gd name="connsiteY11" fmla="*/ 333548 h 334211"/>
                  <a:gd name="connsiteX12" fmla="*/ 10174 w 173912"/>
                  <a:gd name="connsiteY12" fmla="*/ 333075 h 334211"/>
                  <a:gd name="connsiteX13" fmla="*/ 15404 w 173912"/>
                  <a:gd name="connsiteY13" fmla="*/ 333075 h 334211"/>
                  <a:gd name="connsiteX14" fmla="*/ 20253 w 173912"/>
                  <a:gd name="connsiteY14" fmla="*/ 333075 h 334211"/>
                  <a:gd name="connsiteX15" fmla="*/ 24342 w 173912"/>
                  <a:gd name="connsiteY15" fmla="*/ 333548 h 334211"/>
                  <a:gd name="connsiteX16" fmla="*/ 30807 w 173912"/>
                  <a:gd name="connsiteY16" fmla="*/ 334212 h 334211"/>
                  <a:gd name="connsiteX17" fmla="*/ 30807 w 173912"/>
                  <a:gd name="connsiteY17" fmla="*/ 179397 h 334211"/>
                  <a:gd name="connsiteX18" fmla="*/ 31758 w 173912"/>
                  <a:gd name="connsiteY18" fmla="*/ 179397 h 334211"/>
                  <a:gd name="connsiteX19" fmla="*/ 90901 w 173912"/>
                  <a:gd name="connsiteY19" fmla="*/ 222695 h 334211"/>
                  <a:gd name="connsiteX20" fmla="*/ 151089 w 173912"/>
                  <a:gd name="connsiteY20" fmla="*/ 190956 h 334211"/>
                  <a:gd name="connsiteX21" fmla="*/ 173910 w 173912"/>
                  <a:gd name="connsiteY21" fmla="*/ 104263 h 334211"/>
                  <a:gd name="connsiteX22" fmla="*/ 168965 w 173912"/>
                  <a:gd name="connsiteY22" fmla="*/ 65038 h 334211"/>
                  <a:gd name="connsiteX23" fmla="*/ 153657 w 173912"/>
                  <a:gd name="connsiteY23" fmla="*/ 31593 h 334211"/>
                  <a:gd name="connsiteX24" fmla="*/ 129125 w 173912"/>
                  <a:gd name="connsiteY24" fmla="*/ 8664 h 334211"/>
                  <a:gd name="connsiteX25" fmla="*/ 113341 w 173912"/>
                  <a:gd name="connsiteY25" fmla="*/ 2221 h 334211"/>
                  <a:gd name="connsiteX26" fmla="*/ 134355 w 173912"/>
                  <a:gd name="connsiteY26" fmla="*/ 155805 h 334211"/>
                  <a:gd name="connsiteX27" fmla="*/ 117334 w 173912"/>
                  <a:gd name="connsiteY27" fmla="*/ 190861 h 334211"/>
                  <a:gd name="connsiteX28" fmla="*/ 87098 w 173912"/>
                  <a:gd name="connsiteY28" fmla="*/ 203841 h 334211"/>
                  <a:gd name="connsiteX29" fmla="*/ 44785 w 173912"/>
                  <a:gd name="connsiteY29" fmla="*/ 179681 h 334211"/>
                  <a:gd name="connsiteX30" fmla="*/ 30712 w 173912"/>
                  <a:gd name="connsiteY30" fmla="*/ 117243 h 334211"/>
                  <a:gd name="connsiteX31" fmla="*/ 33660 w 173912"/>
                  <a:gd name="connsiteY31" fmla="*/ 82850 h 334211"/>
                  <a:gd name="connsiteX32" fmla="*/ 43168 w 173912"/>
                  <a:gd name="connsiteY32" fmla="*/ 51489 h 334211"/>
                  <a:gd name="connsiteX33" fmla="*/ 60284 w 173912"/>
                  <a:gd name="connsiteY33" fmla="*/ 28087 h 334211"/>
                  <a:gd name="connsiteX34" fmla="*/ 86812 w 173912"/>
                  <a:gd name="connsiteY34" fmla="*/ 19181 h 334211"/>
                  <a:gd name="connsiteX35" fmla="*/ 127318 w 173912"/>
                  <a:gd name="connsiteY35" fmla="*/ 43815 h 334211"/>
                  <a:gd name="connsiteX36" fmla="*/ 139869 w 173912"/>
                  <a:gd name="connsiteY36" fmla="*/ 106063 h 334211"/>
                  <a:gd name="connsiteX37" fmla="*/ 134355 w 173912"/>
                  <a:gd name="connsiteY37" fmla="*/ 155805 h 33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3912" h="334211">
                    <a:moveTo>
                      <a:pt x="113341" y="2221"/>
                    </a:moveTo>
                    <a:cubicBezTo>
                      <a:pt x="107759" y="903"/>
                      <a:pt x="102054" y="235"/>
                      <a:pt x="96321" y="232"/>
                    </a:cubicBezTo>
                    <a:cubicBezTo>
                      <a:pt x="80774" y="-1151"/>
                      <a:pt x="65304" y="3690"/>
                      <a:pt x="53342" y="13686"/>
                    </a:cubicBezTo>
                    <a:cubicBezTo>
                      <a:pt x="44195" y="23278"/>
                      <a:pt x="36883" y="34451"/>
                      <a:pt x="31758" y="46657"/>
                    </a:cubicBezTo>
                    <a:lnTo>
                      <a:pt x="31093" y="46657"/>
                    </a:lnTo>
                    <a:lnTo>
                      <a:pt x="31093" y="3832"/>
                    </a:lnTo>
                    <a:lnTo>
                      <a:pt x="21584" y="4685"/>
                    </a:lnTo>
                    <a:lnTo>
                      <a:pt x="15404" y="5159"/>
                    </a:lnTo>
                    <a:lnTo>
                      <a:pt x="8843" y="4685"/>
                    </a:lnTo>
                    <a:lnTo>
                      <a:pt x="0" y="3832"/>
                    </a:lnTo>
                    <a:lnTo>
                      <a:pt x="0" y="334212"/>
                    </a:lnTo>
                    <a:lnTo>
                      <a:pt x="5800" y="333548"/>
                    </a:lnTo>
                    <a:lnTo>
                      <a:pt x="10174" y="333075"/>
                    </a:lnTo>
                    <a:lnTo>
                      <a:pt x="15404" y="333075"/>
                    </a:lnTo>
                    <a:lnTo>
                      <a:pt x="20253" y="333075"/>
                    </a:lnTo>
                    <a:cubicBezTo>
                      <a:pt x="21584" y="333431"/>
                      <a:pt x="22963" y="333591"/>
                      <a:pt x="24342" y="333548"/>
                    </a:cubicBezTo>
                    <a:lnTo>
                      <a:pt x="30807" y="334212"/>
                    </a:lnTo>
                    <a:lnTo>
                      <a:pt x="30807" y="179397"/>
                    </a:lnTo>
                    <a:lnTo>
                      <a:pt x="31758" y="179397"/>
                    </a:lnTo>
                    <a:cubicBezTo>
                      <a:pt x="44813" y="208325"/>
                      <a:pt x="64534" y="222759"/>
                      <a:pt x="90901" y="222695"/>
                    </a:cubicBezTo>
                    <a:cubicBezTo>
                      <a:pt x="115090" y="223066"/>
                      <a:pt x="137797" y="211095"/>
                      <a:pt x="151089" y="190956"/>
                    </a:cubicBezTo>
                    <a:cubicBezTo>
                      <a:pt x="166303" y="169858"/>
                      <a:pt x="173910" y="140961"/>
                      <a:pt x="173910" y="104263"/>
                    </a:cubicBezTo>
                    <a:cubicBezTo>
                      <a:pt x="173986" y="91029"/>
                      <a:pt x="172322" y="77842"/>
                      <a:pt x="168965" y="65038"/>
                    </a:cubicBezTo>
                    <a:cubicBezTo>
                      <a:pt x="165866" y="53083"/>
                      <a:pt x="160683" y="41763"/>
                      <a:pt x="153657" y="31593"/>
                    </a:cubicBezTo>
                    <a:cubicBezTo>
                      <a:pt x="147324" y="22201"/>
                      <a:pt x="138938" y="14361"/>
                      <a:pt x="129125" y="8664"/>
                    </a:cubicBezTo>
                    <a:cubicBezTo>
                      <a:pt x="124199" y="5775"/>
                      <a:pt x="118884" y="3606"/>
                      <a:pt x="113341" y="2221"/>
                    </a:cubicBezTo>
                    <a:close/>
                    <a:moveTo>
                      <a:pt x="134355" y="155805"/>
                    </a:moveTo>
                    <a:cubicBezTo>
                      <a:pt x="131625" y="168697"/>
                      <a:pt x="125787" y="180731"/>
                      <a:pt x="117334" y="190861"/>
                    </a:cubicBezTo>
                    <a:cubicBezTo>
                      <a:pt x="109680" y="199435"/>
                      <a:pt x="98612" y="204189"/>
                      <a:pt x="87098" y="203841"/>
                    </a:cubicBezTo>
                    <a:cubicBezTo>
                      <a:pt x="69526" y="204485"/>
                      <a:pt x="53114" y="195114"/>
                      <a:pt x="44785" y="179681"/>
                    </a:cubicBezTo>
                    <a:cubicBezTo>
                      <a:pt x="34658" y="160467"/>
                      <a:pt x="29800" y="138928"/>
                      <a:pt x="30712" y="117243"/>
                    </a:cubicBezTo>
                    <a:cubicBezTo>
                      <a:pt x="30674" y="105714"/>
                      <a:pt x="31663" y="94206"/>
                      <a:pt x="33660" y="82850"/>
                    </a:cubicBezTo>
                    <a:cubicBezTo>
                      <a:pt x="35590" y="72063"/>
                      <a:pt x="38785" y="61537"/>
                      <a:pt x="43168" y="51489"/>
                    </a:cubicBezTo>
                    <a:cubicBezTo>
                      <a:pt x="46886" y="42422"/>
                      <a:pt x="52763" y="34391"/>
                      <a:pt x="60284" y="28087"/>
                    </a:cubicBezTo>
                    <a:cubicBezTo>
                      <a:pt x="67786" y="22072"/>
                      <a:pt x="77190" y="18914"/>
                      <a:pt x="86812" y="19181"/>
                    </a:cubicBezTo>
                    <a:cubicBezTo>
                      <a:pt x="104099" y="18365"/>
                      <a:pt x="120139" y="28122"/>
                      <a:pt x="127318" y="43815"/>
                    </a:cubicBezTo>
                    <a:cubicBezTo>
                      <a:pt x="136342" y="63297"/>
                      <a:pt x="140639" y="84620"/>
                      <a:pt x="139869" y="106063"/>
                    </a:cubicBezTo>
                    <a:cubicBezTo>
                      <a:pt x="140031" y="122804"/>
                      <a:pt x="138177" y="139503"/>
                      <a:pt x="134355" y="1558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167C83AF-8B30-D445-2A21-DF5AA972DCC4}"/>
                  </a:ext>
                </a:extLst>
              </p:cNvPr>
              <p:cNvSpPr/>
              <p:nvPr/>
            </p:nvSpPr>
            <p:spPr>
              <a:xfrm>
                <a:off x="9110632" y="1097688"/>
                <a:ext cx="160065" cy="221578"/>
              </a:xfrm>
              <a:custGeom>
                <a:avLst/>
                <a:gdLst>
                  <a:gd name="connsiteX0" fmla="*/ 45489 w 160065"/>
                  <a:gd name="connsiteY0" fmla="*/ 207135 h 221578"/>
                  <a:gd name="connsiteX1" fmla="*/ 98546 w 160065"/>
                  <a:gd name="connsiteY1" fmla="*/ 221537 h 221578"/>
                  <a:gd name="connsiteX2" fmla="*/ 157213 w 160065"/>
                  <a:gd name="connsiteY2" fmla="*/ 198892 h 221578"/>
                  <a:gd name="connsiteX3" fmla="*/ 159305 w 160065"/>
                  <a:gd name="connsiteY3" fmla="*/ 178238 h 221578"/>
                  <a:gd name="connsiteX4" fmla="*/ 156833 w 160065"/>
                  <a:gd name="connsiteY4" fmla="*/ 176911 h 221578"/>
                  <a:gd name="connsiteX5" fmla="*/ 130875 w 160065"/>
                  <a:gd name="connsiteY5" fmla="*/ 199082 h 221578"/>
                  <a:gd name="connsiteX6" fmla="*/ 103966 w 160065"/>
                  <a:gd name="connsiteY6" fmla="*/ 206188 h 221578"/>
                  <a:gd name="connsiteX7" fmla="*/ 67644 w 160065"/>
                  <a:gd name="connsiteY7" fmla="*/ 193681 h 221578"/>
                  <a:gd name="connsiteX8" fmla="*/ 42351 w 160065"/>
                  <a:gd name="connsiteY8" fmla="*/ 158720 h 221578"/>
                  <a:gd name="connsiteX9" fmla="*/ 33698 w 160065"/>
                  <a:gd name="connsiteY9" fmla="*/ 107463 h 221578"/>
                  <a:gd name="connsiteX10" fmla="*/ 37977 w 160065"/>
                  <a:gd name="connsiteY10" fmla="*/ 72122 h 221578"/>
                  <a:gd name="connsiteX11" fmla="*/ 50909 w 160065"/>
                  <a:gd name="connsiteY11" fmla="*/ 42467 h 221578"/>
                  <a:gd name="connsiteX12" fmla="*/ 99687 w 160065"/>
                  <a:gd name="connsiteY12" fmla="*/ 15369 h 221578"/>
                  <a:gd name="connsiteX13" fmla="*/ 120891 w 160065"/>
                  <a:gd name="connsiteY13" fmla="*/ 20296 h 221578"/>
                  <a:gd name="connsiteX14" fmla="*/ 137721 w 160065"/>
                  <a:gd name="connsiteY14" fmla="*/ 33182 h 221578"/>
                  <a:gd name="connsiteX15" fmla="*/ 148085 w 160065"/>
                  <a:gd name="connsiteY15" fmla="*/ 48151 h 221578"/>
                  <a:gd name="connsiteX16" fmla="*/ 151223 w 160065"/>
                  <a:gd name="connsiteY16" fmla="*/ 48151 h 221578"/>
                  <a:gd name="connsiteX17" fmla="*/ 160066 w 160065"/>
                  <a:gd name="connsiteY17" fmla="*/ 18496 h 221578"/>
                  <a:gd name="connsiteX18" fmla="*/ 99402 w 160065"/>
                  <a:gd name="connsiteY18" fmla="*/ 20 h 221578"/>
                  <a:gd name="connsiteX19" fmla="*/ 47771 w 160065"/>
                  <a:gd name="connsiteY19" fmla="*/ 13190 h 221578"/>
                  <a:gd name="connsiteX20" fmla="*/ 12590 w 160065"/>
                  <a:gd name="connsiteY20" fmla="*/ 51089 h 221578"/>
                  <a:gd name="connsiteX21" fmla="*/ 38 w 160065"/>
                  <a:gd name="connsiteY21" fmla="*/ 109831 h 221578"/>
                  <a:gd name="connsiteX22" fmla="*/ 11544 w 160065"/>
                  <a:gd name="connsiteY22" fmla="*/ 166679 h 221578"/>
                  <a:gd name="connsiteX23" fmla="*/ 45489 w 160065"/>
                  <a:gd name="connsiteY23" fmla="*/ 207135 h 221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065" h="221578">
                    <a:moveTo>
                      <a:pt x="45489" y="207135"/>
                    </a:moveTo>
                    <a:cubicBezTo>
                      <a:pt x="61349" y="217080"/>
                      <a:pt x="79814" y="222094"/>
                      <a:pt x="98546" y="221537"/>
                    </a:cubicBezTo>
                    <a:cubicBezTo>
                      <a:pt x="120263" y="221600"/>
                      <a:pt x="141211" y="213516"/>
                      <a:pt x="157213" y="198892"/>
                    </a:cubicBezTo>
                    <a:lnTo>
                      <a:pt x="159305" y="178238"/>
                    </a:lnTo>
                    <a:lnTo>
                      <a:pt x="156833" y="176911"/>
                    </a:lnTo>
                    <a:cubicBezTo>
                      <a:pt x="149245" y="185452"/>
                      <a:pt x="140507" y="192912"/>
                      <a:pt x="130875" y="199082"/>
                    </a:cubicBezTo>
                    <a:cubicBezTo>
                      <a:pt x="122736" y="203879"/>
                      <a:pt x="113417" y="206339"/>
                      <a:pt x="103966" y="206188"/>
                    </a:cubicBezTo>
                    <a:cubicBezTo>
                      <a:pt x="90778" y="206291"/>
                      <a:pt x="77951" y="201876"/>
                      <a:pt x="67644" y="193681"/>
                    </a:cubicBezTo>
                    <a:cubicBezTo>
                      <a:pt x="56167" y="184551"/>
                      <a:pt x="47419" y="172458"/>
                      <a:pt x="42351" y="158720"/>
                    </a:cubicBezTo>
                    <a:cubicBezTo>
                      <a:pt x="36313" y="142313"/>
                      <a:pt x="33385" y="124935"/>
                      <a:pt x="33698" y="107463"/>
                    </a:cubicBezTo>
                    <a:cubicBezTo>
                      <a:pt x="33584" y="95547"/>
                      <a:pt x="35020" y="83667"/>
                      <a:pt x="37977" y="72122"/>
                    </a:cubicBezTo>
                    <a:cubicBezTo>
                      <a:pt x="40773" y="61646"/>
                      <a:pt x="45127" y="51649"/>
                      <a:pt x="50909" y="42467"/>
                    </a:cubicBezTo>
                    <a:cubicBezTo>
                      <a:pt x="61083" y="25337"/>
                      <a:pt x="79719" y="14985"/>
                      <a:pt x="99687" y="15369"/>
                    </a:cubicBezTo>
                    <a:cubicBezTo>
                      <a:pt x="107018" y="15558"/>
                      <a:pt x="114235" y="17234"/>
                      <a:pt x="120891" y="20296"/>
                    </a:cubicBezTo>
                    <a:cubicBezTo>
                      <a:pt x="127566" y="22995"/>
                      <a:pt x="133385" y="27448"/>
                      <a:pt x="137721" y="33182"/>
                    </a:cubicBezTo>
                    <a:cubicBezTo>
                      <a:pt x="141515" y="37932"/>
                      <a:pt x="144976" y="42934"/>
                      <a:pt x="148085" y="48151"/>
                    </a:cubicBezTo>
                    <a:lnTo>
                      <a:pt x="151223" y="48151"/>
                    </a:lnTo>
                    <a:lnTo>
                      <a:pt x="160066" y="18496"/>
                    </a:lnTo>
                    <a:cubicBezTo>
                      <a:pt x="142333" y="6059"/>
                      <a:pt x="121081" y="-413"/>
                      <a:pt x="99402" y="20"/>
                    </a:cubicBezTo>
                    <a:cubicBezTo>
                      <a:pt x="81307" y="-333"/>
                      <a:pt x="63469" y="4220"/>
                      <a:pt x="47771" y="13190"/>
                    </a:cubicBezTo>
                    <a:cubicBezTo>
                      <a:pt x="32567" y="22112"/>
                      <a:pt x="20329" y="35291"/>
                      <a:pt x="12590" y="51089"/>
                    </a:cubicBezTo>
                    <a:cubicBezTo>
                      <a:pt x="3842" y="69418"/>
                      <a:pt x="-456" y="89540"/>
                      <a:pt x="38" y="109831"/>
                    </a:cubicBezTo>
                    <a:cubicBezTo>
                      <a:pt x="-218" y="129379"/>
                      <a:pt x="3699" y="148758"/>
                      <a:pt x="11544" y="166679"/>
                    </a:cubicBezTo>
                    <a:cubicBezTo>
                      <a:pt x="18589" y="183215"/>
                      <a:pt x="30408" y="197294"/>
                      <a:pt x="45489" y="20713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38E4B4C4-097A-FD2F-395F-BF4346604DA2}"/>
                  </a:ext>
                </a:extLst>
              </p:cNvPr>
              <p:cNvSpPr/>
              <p:nvPr/>
            </p:nvSpPr>
            <p:spPr>
              <a:xfrm>
                <a:off x="9327912" y="1101687"/>
                <a:ext cx="163355" cy="213841"/>
              </a:xfrm>
              <a:custGeom>
                <a:avLst/>
                <a:gdLst>
                  <a:gd name="connsiteX0" fmla="*/ 0 w 163355"/>
                  <a:gd name="connsiteY0" fmla="*/ 0 h 213841"/>
                  <a:gd name="connsiteX1" fmla="*/ 1331 w 163355"/>
                  <a:gd name="connsiteY1" fmla="*/ 12222 h 213841"/>
                  <a:gd name="connsiteX2" fmla="*/ 0 w 163355"/>
                  <a:gd name="connsiteY2" fmla="*/ 24350 h 213841"/>
                  <a:gd name="connsiteX3" fmla="*/ 66559 w 163355"/>
                  <a:gd name="connsiteY3" fmla="*/ 20370 h 213841"/>
                  <a:gd name="connsiteX4" fmla="*/ 66559 w 163355"/>
                  <a:gd name="connsiteY4" fmla="*/ 213842 h 213841"/>
                  <a:gd name="connsiteX5" fmla="*/ 73120 w 163355"/>
                  <a:gd name="connsiteY5" fmla="*/ 212989 h 213841"/>
                  <a:gd name="connsiteX6" fmla="*/ 77304 w 163355"/>
                  <a:gd name="connsiteY6" fmla="*/ 212989 h 213841"/>
                  <a:gd name="connsiteX7" fmla="*/ 81963 w 163355"/>
                  <a:gd name="connsiteY7" fmla="*/ 212989 h 213841"/>
                  <a:gd name="connsiteX8" fmla="*/ 86812 w 163355"/>
                  <a:gd name="connsiteY8" fmla="*/ 212989 h 213841"/>
                  <a:gd name="connsiteX9" fmla="*/ 91186 w 163355"/>
                  <a:gd name="connsiteY9" fmla="*/ 212989 h 213841"/>
                  <a:gd name="connsiteX10" fmla="*/ 97367 w 163355"/>
                  <a:gd name="connsiteY10" fmla="*/ 213652 h 213841"/>
                  <a:gd name="connsiteX11" fmla="*/ 97367 w 163355"/>
                  <a:gd name="connsiteY11" fmla="*/ 20370 h 213841"/>
                  <a:gd name="connsiteX12" fmla="*/ 163355 w 163355"/>
                  <a:gd name="connsiteY12" fmla="*/ 24350 h 213841"/>
                  <a:gd name="connsiteX13" fmla="*/ 162595 w 163355"/>
                  <a:gd name="connsiteY13" fmla="*/ 12222 h 213841"/>
                  <a:gd name="connsiteX14" fmla="*/ 163355 w 163355"/>
                  <a:gd name="connsiteY14" fmla="*/ 0 h 213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355" h="213841">
                    <a:moveTo>
                      <a:pt x="0" y="0"/>
                    </a:moveTo>
                    <a:lnTo>
                      <a:pt x="1331" y="12222"/>
                    </a:lnTo>
                    <a:lnTo>
                      <a:pt x="0" y="24350"/>
                    </a:lnTo>
                    <a:cubicBezTo>
                      <a:pt x="22050" y="21295"/>
                      <a:pt x="44300" y="19964"/>
                      <a:pt x="66559" y="20370"/>
                    </a:cubicBezTo>
                    <a:lnTo>
                      <a:pt x="66559" y="213842"/>
                    </a:lnTo>
                    <a:lnTo>
                      <a:pt x="73120" y="212989"/>
                    </a:lnTo>
                    <a:lnTo>
                      <a:pt x="77304" y="212989"/>
                    </a:lnTo>
                    <a:lnTo>
                      <a:pt x="81963" y="212989"/>
                    </a:lnTo>
                    <a:lnTo>
                      <a:pt x="86812" y="212989"/>
                    </a:lnTo>
                    <a:cubicBezTo>
                      <a:pt x="88267" y="213190"/>
                      <a:pt x="89731" y="213190"/>
                      <a:pt x="91186" y="212989"/>
                    </a:cubicBezTo>
                    <a:lnTo>
                      <a:pt x="97367" y="213652"/>
                    </a:lnTo>
                    <a:lnTo>
                      <a:pt x="97367" y="20370"/>
                    </a:lnTo>
                    <a:cubicBezTo>
                      <a:pt x="119436" y="19881"/>
                      <a:pt x="141505" y="21212"/>
                      <a:pt x="163355" y="24350"/>
                    </a:cubicBezTo>
                    <a:lnTo>
                      <a:pt x="162595" y="12222"/>
                    </a:lnTo>
                    <a:lnTo>
                      <a:pt x="163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9C1A341C-7857-03D6-9BBA-AE4CDF714ADC}"/>
                  </a:ext>
                </a:extLst>
              </p:cNvPr>
              <p:cNvSpPr/>
              <p:nvPr/>
            </p:nvSpPr>
            <p:spPr>
              <a:xfrm>
                <a:off x="9528147" y="1101393"/>
                <a:ext cx="178503" cy="212862"/>
              </a:xfrm>
              <a:custGeom>
                <a:avLst/>
                <a:gdLst>
                  <a:gd name="connsiteX0" fmla="*/ 129220 w 178503"/>
                  <a:gd name="connsiteY0" fmla="*/ 211484 h 212862"/>
                  <a:gd name="connsiteX1" fmla="*/ 144909 w 178503"/>
                  <a:gd name="connsiteY1" fmla="*/ 206462 h 212862"/>
                  <a:gd name="connsiteX2" fmla="*/ 169536 w 178503"/>
                  <a:gd name="connsiteY2" fmla="*/ 185997 h 212862"/>
                  <a:gd name="connsiteX3" fmla="*/ 178474 w 178503"/>
                  <a:gd name="connsiteY3" fmla="*/ 153878 h 212862"/>
                  <a:gd name="connsiteX4" fmla="*/ 164781 w 178503"/>
                  <a:gd name="connsiteY4" fmla="*/ 114464 h 212862"/>
                  <a:gd name="connsiteX5" fmla="*/ 126748 w 178503"/>
                  <a:gd name="connsiteY5" fmla="*/ 98073 h 212862"/>
                  <a:gd name="connsiteX6" fmla="*/ 156604 w 178503"/>
                  <a:gd name="connsiteY6" fmla="*/ 83008 h 212862"/>
                  <a:gd name="connsiteX7" fmla="*/ 167444 w 178503"/>
                  <a:gd name="connsiteY7" fmla="*/ 52500 h 212862"/>
                  <a:gd name="connsiteX8" fmla="*/ 159267 w 178503"/>
                  <a:gd name="connsiteY8" fmla="*/ 21992 h 212862"/>
                  <a:gd name="connsiteX9" fmla="*/ 136637 w 178503"/>
                  <a:gd name="connsiteY9" fmla="*/ 5127 h 212862"/>
                  <a:gd name="connsiteX10" fmla="*/ 103737 w 178503"/>
                  <a:gd name="connsiteY10" fmla="*/ 11 h 212862"/>
                  <a:gd name="connsiteX11" fmla="*/ 29666 w 178503"/>
                  <a:gd name="connsiteY11" fmla="*/ 11 h 212862"/>
                  <a:gd name="connsiteX12" fmla="*/ 29666 w 178503"/>
                  <a:gd name="connsiteY12" fmla="*/ 212810 h 212862"/>
                  <a:gd name="connsiteX13" fmla="*/ 0 w 178503"/>
                  <a:gd name="connsiteY13" fmla="*/ 212810 h 212862"/>
                  <a:gd name="connsiteX14" fmla="*/ 111724 w 178503"/>
                  <a:gd name="connsiteY14" fmla="*/ 212810 h 212862"/>
                  <a:gd name="connsiteX15" fmla="*/ 129220 w 178503"/>
                  <a:gd name="connsiteY15" fmla="*/ 211484 h 212862"/>
                  <a:gd name="connsiteX16" fmla="*/ 60759 w 178503"/>
                  <a:gd name="connsiteY16" fmla="*/ 17823 h 212862"/>
                  <a:gd name="connsiteX17" fmla="*/ 98222 w 178503"/>
                  <a:gd name="connsiteY17" fmla="*/ 17823 h 212862"/>
                  <a:gd name="connsiteX18" fmla="*/ 124085 w 178503"/>
                  <a:gd name="connsiteY18" fmla="*/ 26445 h 212862"/>
                  <a:gd name="connsiteX19" fmla="*/ 133594 w 178503"/>
                  <a:gd name="connsiteY19" fmla="*/ 53447 h 212862"/>
                  <a:gd name="connsiteX20" fmla="*/ 96701 w 178503"/>
                  <a:gd name="connsiteY20" fmla="*/ 91346 h 212862"/>
                  <a:gd name="connsiteX21" fmla="*/ 60664 w 178503"/>
                  <a:gd name="connsiteY21" fmla="*/ 91346 h 212862"/>
                  <a:gd name="connsiteX22" fmla="*/ 60759 w 178503"/>
                  <a:gd name="connsiteY22" fmla="*/ 195187 h 212862"/>
                  <a:gd name="connsiteX23" fmla="*/ 60759 w 178503"/>
                  <a:gd name="connsiteY23" fmla="*/ 108400 h 212862"/>
                  <a:gd name="connsiteX24" fmla="*/ 100695 w 178503"/>
                  <a:gd name="connsiteY24" fmla="*/ 108400 h 212862"/>
                  <a:gd name="connsiteX25" fmla="*/ 124276 w 178503"/>
                  <a:gd name="connsiteY25" fmla="*/ 112948 h 212862"/>
                  <a:gd name="connsiteX26" fmla="*/ 138633 w 178503"/>
                  <a:gd name="connsiteY26" fmla="*/ 127634 h 212862"/>
                  <a:gd name="connsiteX27" fmla="*/ 143768 w 178503"/>
                  <a:gd name="connsiteY27" fmla="*/ 153878 h 212862"/>
                  <a:gd name="connsiteX28" fmla="*/ 137968 w 178503"/>
                  <a:gd name="connsiteY28" fmla="*/ 176333 h 212862"/>
                  <a:gd name="connsiteX29" fmla="*/ 122849 w 178503"/>
                  <a:gd name="connsiteY29" fmla="*/ 190545 h 212862"/>
                  <a:gd name="connsiteX30" fmla="*/ 100790 w 178503"/>
                  <a:gd name="connsiteY30" fmla="*/ 195187 h 21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78503" h="212862">
                    <a:moveTo>
                      <a:pt x="129220" y="211484"/>
                    </a:moveTo>
                    <a:cubicBezTo>
                      <a:pt x="134611" y="210370"/>
                      <a:pt x="139869" y="208686"/>
                      <a:pt x="144909" y="206462"/>
                    </a:cubicBezTo>
                    <a:cubicBezTo>
                      <a:pt x="154864" y="202043"/>
                      <a:pt x="163384" y="194958"/>
                      <a:pt x="169536" y="185997"/>
                    </a:cubicBezTo>
                    <a:cubicBezTo>
                      <a:pt x="175726" y="176446"/>
                      <a:pt x="178845" y="165241"/>
                      <a:pt x="178474" y="153878"/>
                    </a:cubicBezTo>
                    <a:cubicBezTo>
                      <a:pt x="178474" y="134929"/>
                      <a:pt x="173910" y="122328"/>
                      <a:pt x="164781" y="114464"/>
                    </a:cubicBezTo>
                    <a:cubicBezTo>
                      <a:pt x="153742" y="105814"/>
                      <a:pt x="140639" y="100167"/>
                      <a:pt x="126748" y="98073"/>
                    </a:cubicBezTo>
                    <a:cubicBezTo>
                      <a:pt x="138120" y="96536"/>
                      <a:pt x="148636" y="91229"/>
                      <a:pt x="156604" y="83008"/>
                    </a:cubicBezTo>
                    <a:cubicBezTo>
                      <a:pt x="164040" y="74617"/>
                      <a:pt x="167919" y="63683"/>
                      <a:pt x="167444" y="52500"/>
                    </a:cubicBezTo>
                    <a:cubicBezTo>
                      <a:pt x="167986" y="41729"/>
                      <a:pt x="165124" y="31061"/>
                      <a:pt x="159267" y="21992"/>
                    </a:cubicBezTo>
                    <a:cubicBezTo>
                      <a:pt x="153723" y="14108"/>
                      <a:pt x="145793" y="8198"/>
                      <a:pt x="136637" y="5127"/>
                    </a:cubicBezTo>
                    <a:cubicBezTo>
                      <a:pt x="126044" y="1577"/>
                      <a:pt x="114919" y="-153"/>
                      <a:pt x="103737" y="11"/>
                    </a:cubicBezTo>
                    <a:lnTo>
                      <a:pt x="29666" y="11"/>
                    </a:lnTo>
                    <a:lnTo>
                      <a:pt x="29666" y="212810"/>
                    </a:lnTo>
                    <a:lnTo>
                      <a:pt x="0" y="212810"/>
                    </a:lnTo>
                    <a:lnTo>
                      <a:pt x="111724" y="212810"/>
                    </a:lnTo>
                    <a:cubicBezTo>
                      <a:pt x="117591" y="213024"/>
                      <a:pt x="123458" y="212580"/>
                      <a:pt x="129220" y="211484"/>
                    </a:cubicBezTo>
                    <a:close/>
                    <a:moveTo>
                      <a:pt x="60759" y="17823"/>
                    </a:moveTo>
                    <a:lnTo>
                      <a:pt x="98222" y="17823"/>
                    </a:lnTo>
                    <a:cubicBezTo>
                      <a:pt x="107626" y="17338"/>
                      <a:pt x="116868" y="20419"/>
                      <a:pt x="124085" y="26445"/>
                    </a:cubicBezTo>
                    <a:cubicBezTo>
                      <a:pt x="131017" y="33656"/>
                      <a:pt x="134487" y="43501"/>
                      <a:pt x="133594" y="53447"/>
                    </a:cubicBezTo>
                    <a:cubicBezTo>
                      <a:pt x="133594" y="78713"/>
                      <a:pt x="121299" y="91346"/>
                      <a:pt x="96701" y="91346"/>
                    </a:cubicBezTo>
                    <a:lnTo>
                      <a:pt x="60664" y="91346"/>
                    </a:lnTo>
                    <a:close/>
                    <a:moveTo>
                      <a:pt x="60759" y="195187"/>
                    </a:moveTo>
                    <a:lnTo>
                      <a:pt x="60759" y="108400"/>
                    </a:lnTo>
                    <a:lnTo>
                      <a:pt x="100695" y="108400"/>
                    </a:lnTo>
                    <a:cubicBezTo>
                      <a:pt x="108796" y="108142"/>
                      <a:pt x="116859" y="109697"/>
                      <a:pt x="124276" y="112948"/>
                    </a:cubicBezTo>
                    <a:cubicBezTo>
                      <a:pt x="130665" y="115980"/>
                      <a:pt x="135762" y="121188"/>
                      <a:pt x="138633" y="127634"/>
                    </a:cubicBezTo>
                    <a:cubicBezTo>
                      <a:pt x="142304" y="135885"/>
                      <a:pt x="144063" y="144857"/>
                      <a:pt x="143768" y="153878"/>
                    </a:cubicBezTo>
                    <a:cubicBezTo>
                      <a:pt x="143996" y="161758"/>
                      <a:pt x="141980" y="169542"/>
                      <a:pt x="137968" y="176333"/>
                    </a:cubicBezTo>
                    <a:cubicBezTo>
                      <a:pt x="134355" y="182377"/>
                      <a:pt x="129115" y="187298"/>
                      <a:pt x="122849" y="190545"/>
                    </a:cubicBezTo>
                    <a:cubicBezTo>
                      <a:pt x="115956" y="193771"/>
                      <a:pt x="108406" y="195361"/>
                      <a:pt x="100790" y="1951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E9EA37A7-DC91-76ED-3C6B-3D33BFD6536B}"/>
                  </a:ext>
                </a:extLst>
              </p:cNvPr>
              <p:cNvSpPr/>
              <p:nvPr/>
            </p:nvSpPr>
            <p:spPr>
              <a:xfrm>
                <a:off x="9759551" y="1097875"/>
                <a:ext cx="165971" cy="221740"/>
              </a:xfrm>
              <a:custGeom>
                <a:avLst/>
                <a:gdLst>
                  <a:gd name="connsiteX0" fmla="*/ 88175 w 165971"/>
                  <a:gd name="connsiteY0" fmla="*/ 108886 h 221740"/>
                  <a:gd name="connsiteX1" fmla="*/ 127160 w 165971"/>
                  <a:gd name="connsiteY1" fmla="*/ 109549 h 221740"/>
                  <a:gd name="connsiteX2" fmla="*/ 165955 w 165971"/>
                  <a:gd name="connsiteY2" fmla="*/ 110212 h 221740"/>
                  <a:gd name="connsiteX3" fmla="*/ 165955 w 165971"/>
                  <a:gd name="connsiteY3" fmla="*/ 105570 h 221740"/>
                  <a:gd name="connsiteX4" fmla="*/ 165955 w 165971"/>
                  <a:gd name="connsiteY4" fmla="*/ 100264 h 221740"/>
                  <a:gd name="connsiteX5" fmla="*/ 159584 w 165971"/>
                  <a:gd name="connsiteY5" fmla="*/ 56017 h 221740"/>
                  <a:gd name="connsiteX6" fmla="*/ 142374 w 165971"/>
                  <a:gd name="connsiteY6" fmla="*/ 24467 h 221740"/>
                  <a:gd name="connsiteX7" fmla="*/ 117556 w 165971"/>
                  <a:gd name="connsiteY7" fmla="*/ 6181 h 221740"/>
                  <a:gd name="connsiteX8" fmla="*/ 87795 w 165971"/>
                  <a:gd name="connsiteY8" fmla="*/ 22 h 221740"/>
                  <a:gd name="connsiteX9" fmla="*/ 40253 w 165971"/>
                  <a:gd name="connsiteY9" fmla="*/ 14519 h 221740"/>
                  <a:gd name="connsiteX10" fmla="*/ 10111 w 165971"/>
                  <a:gd name="connsiteY10" fmla="*/ 54122 h 221740"/>
                  <a:gd name="connsiteX11" fmla="*/ 32 w 165971"/>
                  <a:gd name="connsiteY11" fmla="*/ 110970 h 221740"/>
                  <a:gd name="connsiteX12" fmla="*/ 11442 w 165971"/>
                  <a:gd name="connsiteY12" fmla="*/ 169997 h 221740"/>
                  <a:gd name="connsiteX13" fmla="*/ 43676 w 165971"/>
                  <a:gd name="connsiteY13" fmla="*/ 208558 h 221740"/>
                  <a:gd name="connsiteX14" fmla="*/ 90647 w 165971"/>
                  <a:gd name="connsiteY14" fmla="*/ 221728 h 221740"/>
                  <a:gd name="connsiteX15" fmla="*/ 107477 w 165971"/>
                  <a:gd name="connsiteY15" fmla="*/ 220023 h 221740"/>
                  <a:gd name="connsiteX16" fmla="*/ 124117 w 165971"/>
                  <a:gd name="connsiteY16" fmla="*/ 214717 h 221740"/>
                  <a:gd name="connsiteX17" fmla="*/ 156636 w 165971"/>
                  <a:gd name="connsiteY17" fmla="*/ 195199 h 221740"/>
                  <a:gd name="connsiteX18" fmla="*/ 156636 w 165971"/>
                  <a:gd name="connsiteY18" fmla="*/ 171607 h 221740"/>
                  <a:gd name="connsiteX19" fmla="*/ 99585 w 165971"/>
                  <a:gd name="connsiteY19" fmla="*/ 202874 h 221740"/>
                  <a:gd name="connsiteX20" fmla="*/ 71060 w 165971"/>
                  <a:gd name="connsiteY20" fmla="*/ 196147 h 221740"/>
                  <a:gd name="connsiteX21" fmla="*/ 49571 w 165971"/>
                  <a:gd name="connsiteY21" fmla="*/ 177955 h 221740"/>
                  <a:gd name="connsiteX22" fmla="*/ 37876 w 165971"/>
                  <a:gd name="connsiteY22" fmla="*/ 150763 h 221740"/>
                  <a:gd name="connsiteX23" fmla="*/ 33597 w 165971"/>
                  <a:gd name="connsiteY23" fmla="*/ 118076 h 221740"/>
                  <a:gd name="connsiteX24" fmla="*/ 33597 w 165971"/>
                  <a:gd name="connsiteY24" fmla="*/ 108601 h 221740"/>
                  <a:gd name="connsiteX25" fmla="*/ 35974 w 165971"/>
                  <a:gd name="connsiteY25" fmla="*/ 73356 h 221740"/>
                  <a:gd name="connsiteX26" fmla="*/ 41394 w 165971"/>
                  <a:gd name="connsiteY26" fmla="*/ 54407 h 221740"/>
                  <a:gd name="connsiteX27" fmla="*/ 59840 w 165971"/>
                  <a:gd name="connsiteY27" fmla="*/ 25130 h 221740"/>
                  <a:gd name="connsiteX28" fmla="*/ 88366 w 165971"/>
                  <a:gd name="connsiteY28" fmla="*/ 14140 h 221740"/>
                  <a:gd name="connsiteX29" fmla="*/ 125068 w 165971"/>
                  <a:gd name="connsiteY29" fmla="*/ 36121 h 221740"/>
                  <a:gd name="connsiteX30" fmla="*/ 133626 w 165971"/>
                  <a:gd name="connsiteY30" fmla="*/ 61513 h 221740"/>
                  <a:gd name="connsiteX31" fmla="*/ 136573 w 165971"/>
                  <a:gd name="connsiteY31" fmla="*/ 92589 h 221740"/>
                  <a:gd name="connsiteX32" fmla="*/ 33597 w 165971"/>
                  <a:gd name="connsiteY32" fmla="*/ 92589 h 221740"/>
                  <a:gd name="connsiteX33" fmla="*/ 35974 w 165971"/>
                  <a:gd name="connsiteY33" fmla="*/ 73356 h 22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5971" h="221740">
                    <a:moveTo>
                      <a:pt x="88175" y="108886"/>
                    </a:moveTo>
                    <a:cubicBezTo>
                      <a:pt x="96923" y="108886"/>
                      <a:pt x="109950" y="108886"/>
                      <a:pt x="127160" y="109549"/>
                    </a:cubicBezTo>
                    <a:cubicBezTo>
                      <a:pt x="144370" y="110212"/>
                      <a:pt x="157397" y="110212"/>
                      <a:pt x="165955" y="110212"/>
                    </a:cubicBezTo>
                    <a:lnTo>
                      <a:pt x="165955" y="105570"/>
                    </a:lnTo>
                    <a:lnTo>
                      <a:pt x="165955" y="100264"/>
                    </a:lnTo>
                    <a:cubicBezTo>
                      <a:pt x="166183" y="85272"/>
                      <a:pt x="164034" y="70339"/>
                      <a:pt x="159584" y="56017"/>
                    </a:cubicBezTo>
                    <a:cubicBezTo>
                      <a:pt x="156047" y="44448"/>
                      <a:pt x="150189" y="33715"/>
                      <a:pt x="142374" y="24467"/>
                    </a:cubicBezTo>
                    <a:cubicBezTo>
                      <a:pt x="135527" y="16657"/>
                      <a:pt x="127055" y="10419"/>
                      <a:pt x="117556" y="6181"/>
                    </a:cubicBezTo>
                    <a:cubicBezTo>
                      <a:pt x="108200" y="2012"/>
                      <a:pt x="98045" y="-88"/>
                      <a:pt x="87795" y="22"/>
                    </a:cubicBezTo>
                    <a:cubicBezTo>
                      <a:pt x="70794" y="-382"/>
                      <a:pt x="54116" y="4703"/>
                      <a:pt x="40253" y="14519"/>
                    </a:cubicBezTo>
                    <a:cubicBezTo>
                      <a:pt x="26608" y="24576"/>
                      <a:pt x="16149" y="38321"/>
                      <a:pt x="10111" y="54122"/>
                    </a:cubicBezTo>
                    <a:cubicBezTo>
                      <a:pt x="3093" y="72244"/>
                      <a:pt x="-329" y="91550"/>
                      <a:pt x="32" y="110970"/>
                    </a:cubicBezTo>
                    <a:cubicBezTo>
                      <a:pt x="-396" y="131229"/>
                      <a:pt x="3493" y="151347"/>
                      <a:pt x="11442" y="169997"/>
                    </a:cubicBezTo>
                    <a:cubicBezTo>
                      <a:pt x="18107" y="185754"/>
                      <a:pt x="29327" y="199178"/>
                      <a:pt x="43676" y="208558"/>
                    </a:cubicBezTo>
                    <a:cubicBezTo>
                      <a:pt x="57701" y="217433"/>
                      <a:pt x="74036" y="222012"/>
                      <a:pt x="90647" y="221728"/>
                    </a:cubicBezTo>
                    <a:cubicBezTo>
                      <a:pt x="96305" y="221743"/>
                      <a:pt x="101943" y="221171"/>
                      <a:pt x="107477" y="220023"/>
                    </a:cubicBezTo>
                    <a:cubicBezTo>
                      <a:pt x="113164" y="218732"/>
                      <a:pt x="118736" y="216958"/>
                      <a:pt x="124117" y="214717"/>
                    </a:cubicBezTo>
                    <a:cubicBezTo>
                      <a:pt x="135879" y="209884"/>
                      <a:pt x="146852" y="203303"/>
                      <a:pt x="156636" y="195199"/>
                    </a:cubicBezTo>
                    <a:lnTo>
                      <a:pt x="156636" y="171607"/>
                    </a:lnTo>
                    <a:cubicBezTo>
                      <a:pt x="138380" y="192452"/>
                      <a:pt x="119363" y="202874"/>
                      <a:pt x="99585" y="202874"/>
                    </a:cubicBezTo>
                    <a:cubicBezTo>
                      <a:pt x="89668" y="202992"/>
                      <a:pt x="79874" y="200682"/>
                      <a:pt x="71060" y="196147"/>
                    </a:cubicBezTo>
                    <a:cubicBezTo>
                      <a:pt x="62597" y="191800"/>
                      <a:pt x="55248" y="185577"/>
                      <a:pt x="49571" y="177955"/>
                    </a:cubicBezTo>
                    <a:cubicBezTo>
                      <a:pt x="44142" y="169626"/>
                      <a:pt x="40186" y="160428"/>
                      <a:pt x="37876" y="150763"/>
                    </a:cubicBezTo>
                    <a:cubicBezTo>
                      <a:pt x="34947" y="140117"/>
                      <a:pt x="33502" y="129117"/>
                      <a:pt x="33597" y="118076"/>
                    </a:cubicBezTo>
                    <a:lnTo>
                      <a:pt x="33597" y="108601"/>
                    </a:lnTo>
                    <a:close/>
                    <a:moveTo>
                      <a:pt x="35974" y="73356"/>
                    </a:moveTo>
                    <a:cubicBezTo>
                      <a:pt x="37362" y="66929"/>
                      <a:pt x="39178" y="60599"/>
                      <a:pt x="41394" y="54407"/>
                    </a:cubicBezTo>
                    <a:cubicBezTo>
                      <a:pt x="45073" y="43301"/>
                      <a:pt x="51397" y="33255"/>
                      <a:pt x="59840" y="25130"/>
                    </a:cubicBezTo>
                    <a:cubicBezTo>
                      <a:pt x="67552" y="17910"/>
                      <a:pt x="77783" y="13968"/>
                      <a:pt x="88366" y="14140"/>
                    </a:cubicBezTo>
                    <a:cubicBezTo>
                      <a:pt x="103969" y="13257"/>
                      <a:pt x="118526" y="21975"/>
                      <a:pt x="125068" y="36121"/>
                    </a:cubicBezTo>
                    <a:cubicBezTo>
                      <a:pt x="129062" y="44158"/>
                      <a:pt x="131943" y="52700"/>
                      <a:pt x="133626" y="61513"/>
                    </a:cubicBezTo>
                    <a:cubicBezTo>
                      <a:pt x="135679" y="71743"/>
                      <a:pt x="136668" y="82157"/>
                      <a:pt x="136573" y="92589"/>
                    </a:cubicBezTo>
                    <a:lnTo>
                      <a:pt x="33597" y="92589"/>
                    </a:lnTo>
                    <a:cubicBezTo>
                      <a:pt x="33720" y="86113"/>
                      <a:pt x="34519" y="79668"/>
                      <a:pt x="35974" y="7335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3466BAD2-1FFA-3C8F-2D16-B49D3B8F3D29}"/>
                  </a:ext>
                </a:extLst>
              </p:cNvPr>
              <p:cNvSpPr/>
              <p:nvPr/>
            </p:nvSpPr>
            <p:spPr>
              <a:xfrm>
                <a:off x="9994442" y="1100361"/>
                <a:ext cx="154322" cy="215168"/>
              </a:xfrm>
              <a:custGeom>
                <a:avLst/>
                <a:gdLst>
                  <a:gd name="connsiteX0" fmla="*/ 10269 w 154322"/>
                  <a:gd name="connsiteY0" fmla="*/ 213842 h 215168"/>
                  <a:gd name="connsiteX1" fmla="*/ 14928 w 154322"/>
                  <a:gd name="connsiteY1" fmla="*/ 213842 h 215168"/>
                  <a:gd name="connsiteX2" fmla="*/ 21679 w 154322"/>
                  <a:gd name="connsiteY2" fmla="*/ 213842 h 215168"/>
                  <a:gd name="connsiteX3" fmla="*/ 30332 w 154322"/>
                  <a:gd name="connsiteY3" fmla="*/ 214695 h 215168"/>
                  <a:gd name="connsiteX4" fmla="*/ 30332 w 154322"/>
                  <a:gd name="connsiteY4" fmla="*/ 110379 h 215168"/>
                  <a:gd name="connsiteX5" fmla="*/ 49349 w 154322"/>
                  <a:gd name="connsiteY5" fmla="*/ 109526 h 215168"/>
                  <a:gd name="connsiteX6" fmla="*/ 104498 w 154322"/>
                  <a:gd name="connsiteY6" fmla="*/ 109526 h 215168"/>
                  <a:gd name="connsiteX7" fmla="*/ 123515 w 154322"/>
                  <a:gd name="connsiteY7" fmla="*/ 110853 h 215168"/>
                  <a:gd name="connsiteX8" fmla="*/ 123515 w 154322"/>
                  <a:gd name="connsiteY8" fmla="*/ 215074 h 215168"/>
                  <a:gd name="connsiteX9" fmla="*/ 138918 w 154322"/>
                  <a:gd name="connsiteY9" fmla="*/ 213747 h 215168"/>
                  <a:gd name="connsiteX10" fmla="*/ 145860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8918 w 154322"/>
                  <a:gd name="connsiteY13" fmla="*/ 1326 h 215168"/>
                  <a:gd name="connsiteX14" fmla="*/ 132168 w 154322"/>
                  <a:gd name="connsiteY14" fmla="*/ 853 h 215168"/>
                  <a:gd name="connsiteX15" fmla="*/ 123515 w 154322"/>
                  <a:gd name="connsiteY15" fmla="*/ 0 h 215168"/>
                  <a:gd name="connsiteX16" fmla="*/ 123515 w 154322"/>
                  <a:gd name="connsiteY16" fmla="*/ 90577 h 215168"/>
                  <a:gd name="connsiteX17" fmla="*/ 99934 w 154322"/>
                  <a:gd name="connsiteY17" fmla="*/ 91809 h 215168"/>
                  <a:gd name="connsiteX18" fmla="*/ 77018 w 154322"/>
                  <a:gd name="connsiteY18" fmla="*/ 92756 h 215168"/>
                  <a:gd name="connsiteX19" fmla="*/ 54198 w 154322"/>
                  <a:gd name="connsiteY19" fmla="*/ 91809 h 215168"/>
                  <a:gd name="connsiteX20" fmla="*/ 30712 w 154322"/>
                  <a:gd name="connsiteY20" fmla="*/ 90577 h 215168"/>
                  <a:gd name="connsiteX21" fmla="*/ 30712 w 154322"/>
                  <a:gd name="connsiteY21" fmla="*/ 0 h 215168"/>
                  <a:gd name="connsiteX22" fmla="*/ 15308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269" y="213842"/>
                    </a:moveTo>
                    <a:lnTo>
                      <a:pt x="14928" y="213842"/>
                    </a:lnTo>
                    <a:lnTo>
                      <a:pt x="21679" y="213842"/>
                    </a:lnTo>
                    <a:lnTo>
                      <a:pt x="30332" y="214695"/>
                    </a:lnTo>
                    <a:lnTo>
                      <a:pt x="30332" y="110379"/>
                    </a:lnTo>
                    <a:lnTo>
                      <a:pt x="49349" y="109526"/>
                    </a:lnTo>
                    <a:lnTo>
                      <a:pt x="104498" y="109526"/>
                    </a:lnTo>
                    <a:lnTo>
                      <a:pt x="123515" y="110853"/>
                    </a:lnTo>
                    <a:lnTo>
                      <a:pt x="123515" y="215074"/>
                    </a:lnTo>
                    <a:cubicBezTo>
                      <a:pt x="128602" y="214215"/>
                      <a:pt x="133755" y="213772"/>
                      <a:pt x="138918" y="213747"/>
                    </a:cubicBezTo>
                    <a:lnTo>
                      <a:pt x="145860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26" y="817"/>
                      <a:pt x="144082" y="1260"/>
                      <a:pt x="138918" y="1326"/>
                    </a:cubicBezTo>
                    <a:lnTo>
                      <a:pt x="132168" y="853"/>
                    </a:ln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8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25" y="858"/>
                      <a:pt x="20472" y="1302"/>
                      <a:pt x="15308" y="1326"/>
                    </a:cubicBezTo>
                    <a:cubicBezTo>
                      <a:pt x="10174" y="1363"/>
                      <a:pt x="5049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FEF7699D-45F1-92FD-1145-168FD7CF9F71}"/>
                  </a:ext>
                </a:extLst>
              </p:cNvPr>
              <p:cNvSpPr/>
              <p:nvPr/>
            </p:nvSpPr>
            <p:spPr>
              <a:xfrm>
                <a:off x="10232914" y="1100361"/>
                <a:ext cx="154322" cy="215168"/>
              </a:xfrm>
              <a:custGeom>
                <a:avLst/>
                <a:gdLst>
                  <a:gd name="connsiteX0" fmla="*/ 10745 w 154322"/>
                  <a:gd name="connsiteY0" fmla="*/ 213842 h 215168"/>
                  <a:gd name="connsiteX1" fmla="*/ 15404 w 154322"/>
                  <a:gd name="connsiteY1" fmla="*/ 213842 h 215168"/>
                  <a:gd name="connsiteX2" fmla="*/ 22155 w 154322"/>
                  <a:gd name="connsiteY2" fmla="*/ 213842 h 215168"/>
                  <a:gd name="connsiteX3" fmla="*/ 30807 w 154322"/>
                  <a:gd name="connsiteY3" fmla="*/ 214695 h 215168"/>
                  <a:gd name="connsiteX4" fmla="*/ 30807 w 154322"/>
                  <a:gd name="connsiteY4" fmla="*/ 110379 h 215168"/>
                  <a:gd name="connsiteX5" fmla="*/ 49824 w 154322"/>
                  <a:gd name="connsiteY5" fmla="*/ 109526 h 215168"/>
                  <a:gd name="connsiteX6" fmla="*/ 104593 w 154322"/>
                  <a:gd name="connsiteY6" fmla="*/ 109526 h 215168"/>
                  <a:gd name="connsiteX7" fmla="*/ 123610 w 154322"/>
                  <a:gd name="connsiteY7" fmla="*/ 110853 h 215168"/>
                  <a:gd name="connsiteX8" fmla="*/ 123610 w 154322"/>
                  <a:gd name="connsiteY8" fmla="*/ 215074 h 215168"/>
                  <a:gd name="connsiteX9" fmla="*/ 139014 w 154322"/>
                  <a:gd name="connsiteY9" fmla="*/ 213747 h 215168"/>
                  <a:gd name="connsiteX10" fmla="*/ 145955 w 154322"/>
                  <a:gd name="connsiteY10" fmla="*/ 213747 h 215168"/>
                  <a:gd name="connsiteX11" fmla="*/ 154322 w 154322"/>
                  <a:gd name="connsiteY11" fmla="*/ 214600 h 215168"/>
                  <a:gd name="connsiteX12" fmla="*/ 154322 w 154322"/>
                  <a:gd name="connsiteY12" fmla="*/ 0 h 215168"/>
                  <a:gd name="connsiteX13" fmla="*/ 139014 w 154322"/>
                  <a:gd name="connsiteY13" fmla="*/ 1326 h 215168"/>
                  <a:gd name="connsiteX14" fmla="*/ 132263 w 154322"/>
                  <a:gd name="connsiteY14" fmla="*/ 853 h 215168"/>
                  <a:gd name="connsiteX15" fmla="*/ 123610 w 154322"/>
                  <a:gd name="connsiteY15" fmla="*/ 0 h 215168"/>
                  <a:gd name="connsiteX16" fmla="*/ 123610 w 154322"/>
                  <a:gd name="connsiteY16" fmla="*/ 90577 h 215168"/>
                  <a:gd name="connsiteX17" fmla="*/ 99934 w 154322"/>
                  <a:gd name="connsiteY17" fmla="*/ 91809 h 215168"/>
                  <a:gd name="connsiteX18" fmla="*/ 77113 w 154322"/>
                  <a:gd name="connsiteY18" fmla="*/ 92756 h 215168"/>
                  <a:gd name="connsiteX19" fmla="*/ 54198 w 154322"/>
                  <a:gd name="connsiteY19" fmla="*/ 91430 h 215168"/>
                  <a:gd name="connsiteX20" fmla="*/ 30807 w 154322"/>
                  <a:gd name="connsiteY20" fmla="*/ 90198 h 215168"/>
                  <a:gd name="connsiteX21" fmla="*/ 30807 w 154322"/>
                  <a:gd name="connsiteY21" fmla="*/ 0 h 215168"/>
                  <a:gd name="connsiteX22" fmla="*/ 15404 w 154322"/>
                  <a:gd name="connsiteY22" fmla="*/ 1326 h 215168"/>
                  <a:gd name="connsiteX23" fmla="*/ 0 w 154322"/>
                  <a:gd name="connsiteY23" fmla="*/ 0 h 215168"/>
                  <a:gd name="connsiteX24" fmla="*/ 0 w 154322"/>
                  <a:gd name="connsiteY24" fmla="*/ 215168 h 215168"/>
                  <a:gd name="connsiteX25" fmla="*/ 6561 w 154322"/>
                  <a:gd name="connsiteY25" fmla="*/ 21431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322" h="215168">
                    <a:moveTo>
                      <a:pt x="10745" y="213842"/>
                    </a:moveTo>
                    <a:lnTo>
                      <a:pt x="15404" y="213842"/>
                    </a:lnTo>
                    <a:lnTo>
                      <a:pt x="22155" y="213842"/>
                    </a:lnTo>
                    <a:lnTo>
                      <a:pt x="30807" y="214695"/>
                    </a:lnTo>
                    <a:lnTo>
                      <a:pt x="30807" y="110379"/>
                    </a:lnTo>
                    <a:lnTo>
                      <a:pt x="49824" y="109526"/>
                    </a:lnTo>
                    <a:lnTo>
                      <a:pt x="104593" y="109526"/>
                    </a:lnTo>
                    <a:lnTo>
                      <a:pt x="123610" y="110853"/>
                    </a:lnTo>
                    <a:lnTo>
                      <a:pt x="123610" y="215074"/>
                    </a:lnTo>
                    <a:cubicBezTo>
                      <a:pt x="128697" y="214215"/>
                      <a:pt x="133851" y="213772"/>
                      <a:pt x="139014" y="213747"/>
                    </a:cubicBezTo>
                    <a:lnTo>
                      <a:pt x="145955" y="213747"/>
                    </a:lnTo>
                    <a:lnTo>
                      <a:pt x="154322" y="214600"/>
                    </a:lnTo>
                    <a:lnTo>
                      <a:pt x="154322" y="0"/>
                    </a:lnTo>
                    <a:cubicBezTo>
                      <a:pt x="149264" y="821"/>
                      <a:pt x="144139" y="1264"/>
                      <a:pt x="139014" y="1326"/>
                    </a:cubicBezTo>
                    <a:lnTo>
                      <a:pt x="132263" y="853"/>
                    </a:lnTo>
                    <a:lnTo>
                      <a:pt x="123610" y="0"/>
                    </a:lnTo>
                    <a:lnTo>
                      <a:pt x="123610" y="90577"/>
                    </a:lnTo>
                    <a:lnTo>
                      <a:pt x="99934" y="91809"/>
                    </a:lnTo>
                    <a:lnTo>
                      <a:pt x="77113" y="92756"/>
                    </a:lnTo>
                    <a:lnTo>
                      <a:pt x="54198" y="91430"/>
                    </a:lnTo>
                    <a:lnTo>
                      <a:pt x="30807" y="90198"/>
                    </a:lnTo>
                    <a:lnTo>
                      <a:pt x="30807" y="0"/>
                    </a:lnTo>
                    <a:cubicBezTo>
                      <a:pt x="25720" y="858"/>
                      <a:pt x="20567" y="1302"/>
                      <a:pt x="15404" y="1326"/>
                    </a:cubicBezTo>
                    <a:cubicBezTo>
                      <a:pt x="10241" y="1359"/>
                      <a:pt x="5087" y="914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4C64212E-AEB9-E1FE-FAD7-B33B3C234449}"/>
                  </a:ext>
                </a:extLst>
              </p:cNvPr>
              <p:cNvSpPr/>
              <p:nvPr/>
            </p:nvSpPr>
            <p:spPr>
              <a:xfrm>
                <a:off x="10456140" y="1097410"/>
                <a:ext cx="187069" cy="221531"/>
              </a:xfrm>
              <a:custGeom>
                <a:avLst/>
                <a:gdLst>
                  <a:gd name="connsiteX0" fmla="*/ 27892 w 187069"/>
                  <a:gd name="connsiteY0" fmla="*/ 30617 h 221531"/>
                  <a:gd name="connsiteX1" fmla="*/ 7164 w 187069"/>
                  <a:gd name="connsiteY1" fmla="*/ 64915 h 221531"/>
                  <a:gd name="connsiteX2" fmla="*/ 33 w 187069"/>
                  <a:gd name="connsiteY2" fmla="*/ 108688 h 221531"/>
                  <a:gd name="connsiteX3" fmla="*/ 12014 w 187069"/>
                  <a:gd name="connsiteY3" fmla="*/ 168851 h 221531"/>
                  <a:gd name="connsiteX4" fmla="*/ 44913 w 187069"/>
                  <a:gd name="connsiteY4" fmla="*/ 208076 h 221531"/>
                  <a:gd name="connsiteX5" fmla="*/ 90553 w 187069"/>
                  <a:gd name="connsiteY5" fmla="*/ 221530 h 221531"/>
                  <a:gd name="connsiteX6" fmla="*/ 131250 w 187069"/>
                  <a:gd name="connsiteY6" fmla="*/ 212056 h 221531"/>
                  <a:gd name="connsiteX7" fmla="*/ 161867 w 187069"/>
                  <a:gd name="connsiteY7" fmla="*/ 187137 h 221531"/>
                  <a:gd name="connsiteX8" fmla="*/ 180884 w 187069"/>
                  <a:gd name="connsiteY8" fmla="*/ 150944 h 221531"/>
                  <a:gd name="connsiteX9" fmla="*/ 175750 w 187069"/>
                  <a:gd name="connsiteY9" fmla="*/ 51177 h 221531"/>
                  <a:gd name="connsiteX10" fmla="*/ 144371 w 187069"/>
                  <a:gd name="connsiteY10" fmla="*/ 13278 h 221531"/>
                  <a:gd name="connsiteX11" fmla="*/ 97970 w 187069"/>
                  <a:gd name="connsiteY11" fmla="*/ 14 h 221531"/>
                  <a:gd name="connsiteX12" fmla="*/ 28368 w 187069"/>
                  <a:gd name="connsiteY12" fmla="*/ 30333 h 221531"/>
                  <a:gd name="connsiteX13" fmla="*/ 97114 w 187069"/>
                  <a:gd name="connsiteY13" fmla="*/ 14131 h 221531"/>
                  <a:gd name="connsiteX14" fmla="*/ 123358 w 187069"/>
                  <a:gd name="connsiteY14" fmla="*/ 22848 h 221531"/>
                  <a:gd name="connsiteX15" fmla="*/ 140758 w 187069"/>
                  <a:gd name="connsiteY15" fmla="*/ 44924 h 221531"/>
                  <a:gd name="connsiteX16" fmla="*/ 150267 w 187069"/>
                  <a:gd name="connsiteY16" fmla="*/ 74674 h 221531"/>
                  <a:gd name="connsiteX17" fmla="*/ 153119 w 187069"/>
                  <a:gd name="connsiteY17" fmla="*/ 107740 h 221531"/>
                  <a:gd name="connsiteX18" fmla="*/ 147034 w 187069"/>
                  <a:gd name="connsiteY18" fmla="*/ 151702 h 221531"/>
                  <a:gd name="connsiteX19" fmla="*/ 128017 w 187069"/>
                  <a:gd name="connsiteY19" fmla="*/ 191496 h 221531"/>
                  <a:gd name="connsiteX20" fmla="*/ 93596 w 187069"/>
                  <a:gd name="connsiteY20" fmla="*/ 208076 h 221531"/>
                  <a:gd name="connsiteX21" fmla="*/ 59461 w 187069"/>
                  <a:gd name="connsiteY21" fmla="*/ 194622 h 221531"/>
                  <a:gd name="connsiteX22" fmla="*/ 39873 w 187069"/>
                  <a:gd name="connsiteY22" fmla="*/ 160703 h 221531"/>
                  <a:gd name="connsiteX23" fmla="*/ 33788 w 187069"/>
                  <a:gd name="connsiteY23" fmla="*/ 115509 h 221531"/>
                  <a:gd name="connsiteX24" fmla="*/ 39873 w 187069"/>
                  <a:gd name="connsiteY24" fmla="*/ 66715 h 221531"/>
                  <a:gd name="connsiteX25" fmla="*/ 60126 w 187069"/>
                  <a:gd name="connsiteY25" fmla="*/ 28817 h 221531"/>
                  <a:gd name="connsiteX26" fmla="*/ 97114 w 187069"/>
                  <a:gd name="connsiteY26" fmla="*/ 14131 h 22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7069" h="221531">
                    <a:moveTo>
                      <a:pt x="27892" y="30617"/>
                    </a:moveTo>
                    <a:cubicBezTo>
                      <a:pt x="18822" y="40607"/>
                      <a:pt x="11785" y="52255"/>
                      <a:pt x="7164" y="64915"/>
                    </a:cubicBezTo>
                    <a:cubicBezTo>
                      <a:pt x="2249" y="78980"/>
                      <a:pt x="-167" y="93795"/>
                      <a:pt x="33" y="108688"/>
                    </a:cubicBezTo>
                    <a:cubicBezTo>
                      <a:pt x="-414" y="129373"/>
                      <a:pt x="3675" y="149905"/>
                      <a:pt x="12014" y="168851"/>
                    </a:cubicBezTo>
                    <a:cubicBezTo>
                      <a:pt x="18955" y="184811"/>
                      <a:pt x="30384" y="198432"/>
                      <a:pt x="44913" y="208076"/>
                    </a:cubicBezTo>
                    <a:cubicBezTo>
                      <a:pt x="58462" y="216950"/>
                      <a:pt x="74341" y="221632"/>
                      <a:pt x="90553" y="221530"/>
                    </a:cubicBezTo>
                    <a:cubicBezTo>
                      <a:pt x="104673" y="221596"/>
                      <a:pt x="118613" y="218350"/>
                      <a:pt x="131250" y="212056"/>
                    </a:cubicBezTo>
                    <a:cubicBezTo>
                      <a:pt x="143268" y="206245"/>
                      <a:pt x="153756" y="197711"/>
                      <a:pt x="161867" y="187137"/>
                    </a:cubicBezTo>
                    <a:cubicBezTo>
                      <a:pt x="170386" y="176339"/>
                      <a:pt x="176833" y="164070"/>
                      <a:pt x="180884" y="150944"/>
                    </a:cubicBezTo>
                    <a:cubicBezTo>
                      <a:pt x="190630" y="118076"/>
                      <a:pt x="188814" y="82880"/>
                      <a:pt x="175750" y="51177"/>
                    </a:cubicBezTo>
                    <a:cubicBezTo>
                      <a:pt x="169141" y="35813"/>
                      <a:pt x="158254" y="22660"/>
                      <a:pt x="144371" y="13278"/>
                    </a:cubicBezTo>
                    <a:cubicBezTo>
                      <a:pt x="130574" y="4343"/>
                      <a:pt x="114420" y="-277"/>
                      <a:pt x="97970" y="14"/>
                    </a:cubicBezTo>
                    <a:cubicBezTo>
                      <a:pt x="71451" y="-448"/>
                      <a:pt x="46035" y="10620"/>
                      <a:pt x="28368" y="30333"/>
                    </a:cubicBezTo>
                    <a:close/>
                    <a:moveTo>
                      <a:pt x="97114" y="14131"/>
                    </a:moveTo>
                    <a:cubicBezTo>
                      <a:pt x="106614" y="13886"/>
                      <a:pt x="115903" y="16971"/>
                      <a:pt x="123358" y="22848"/>
                    </a:cubicBezTo>
                    <a:cubicBezTo>
                      <a:pt x="130756" y="28806"/>
                      <a:pt x="136698" y="36353"/>
                      <a:pt x="140758" y="44924"/>
                    </a:cubicBezTo>
                    <a:cubicBezTo>
                      <a:pt x="145284" y="54357"/>
                      <a:pt x="148489" y="64368"/>
                      <a:pt x="150267" y="74674"/>
                    </a:cubicBezTo>
                    <a:cubicBezTo>
                      <a:pt x="152168" y="85594"/>
                      <a:pt x="153119" y="96657"/>
                      <a:pt x="153119" y="107740"/>
                    </a:cubicBezTo>
                    <a:cubicBezTo>
                      <a:pt x="152929" y="122589"/>
                      <a:pt x="150884" y="137356"/>
                      <a:pt x="147034" y="151702"/>
                    </a:cubicBezTo>
                    <a:cubicBezTo>
                      <a:pt x="143696" y="166194"/>
                      <a:pt x="137202" y="179778"/>
                      <a:pt x="128017" y="191496"/>
                    </a:cubicBezTo>
                    <a:cubicBezTo>
                      <a:pt x="119916" y="202253"/>
                      <a:pt x="107089" y="208433"/>
                      <a:pt x="93596" y="208076"/>
                    </a:cubicBezTo>
                    <a:cubicBezTo>
                      <a:pt x="80836" y="208503"/>
                      <a:pt x="68475" y="203631"/>
                      <a:pt x="59461" y="194622"/>
                    </a:cubicBezTo>
                    <a:cubicBezTo>
                      <a:pt x="50114" y="185185"/>
                      <a:pt x="43363" y="173501"/>
                      <a:pt x="39873" y="160703"/>
                    </a:cubicBezTo>
                    <a:cubicBezTo>
                      <a:pt x="35642" y="146015"/>
                      <a:pt x="33588" y="130789"/>
                      <a:pt x="33788" y="115509"/>
                    </a:cubicBezTo>
                    <a:cubicBezTo>
                      <a:pt x="33702" y="99052"/>
                      <a:pt x="35756" y="82652"/>
                      <a:pt x="39873" y="66715"/>
                    </a:cubicBezTo>
                    <a:cubicBezTo>
                      <a:pt x="43173" y="52531"/>
                      <a:pt x="50152" y="39460"/>
                      <a:pt x="60126" y="28817"/>
                    </a:cubicBezTo>
                    <a:cubicBezTo>
                      <a:pt x="69815" y="18922"/>
                      <a:pt x="83251" y="13585"/>
                      <a:pt x="97114" y="14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CC3E8152-E6C6-1765-7C20-B56327D42F79}"/>
                  </a:ext>
                </a:extLst>
              </p:cNvPr>
              <p:cNvSpPr/>
              <p:nvPr/>
            </p:nvSpPr>
            <p:spPr>
              <a:xfrm>
                <a:off x="10711570" y="1101687"/>
                <a:ext cx="121803" cy="213936"/>
              </a:xfrm>
              <a:custGeom>
                <a:avLst/>
                <a:gdLst>
                  <a:gd name="connsiteX0" fmla="*/ 0 w 121803"/>
                  <a:gd name="connsiteY0" fmla="*/ 0 h 213936"/>
                  <a:gd name="connsiteX1" fmla="*/ 0 w 121803"/>
                  <a:gd name="connsiteY1" fmla="*/ 213842 h 213936"/>
                  <a:gd name="connsiteX2" fmla="*/ 6275 w 121803"/>
                  <a:gd name="connsiteY2" fmla="*/ 213273 h 213936"/>
                  <a:gd name="connsiteX3" fmla="*/ 10364 w 121803"/>
                  <a:gd name="connsiteY3" fmla="*/ 213273 h 213936"/>
                  <a:gd name="connsiteX4" fmla="*/ 15118 w 121803"/>
                  <a:gd name="connsiteY4" fmla="*/ 213273 h 213936"/>
                  <a:gd name="connsiteX5" fmla="*/ 19968 w 121803"/>
                  <a:gd name="connsiteY5" fmla="*/ 213273 h 213936"/>
                  <a:gd name="connsiteX6" fmla="*/ 24246 w 121803"/>
                  <a:gd name="connsiteY6" fmla="*/ 213273 h 213936"/>
                  <a:gd name="connsiteX7" fmla="*/ 30427 w 121803"/>
                  <a:gd name="connsiteY7" fmla="*/ 213937 h 213936"/>
                  <a:gd name="connsiteX8" fmla="*/ 30427 w 121803"/>
                  <a:gd name="connsiteY8" fmla="*/ 19328 h 213936"/>
                  <a:gd name="connsiteX9" fmla="*/ 121803 w 121803"/>
                  <a:gd name="connsiteY9" fmla="*/ 24350 h 213936"/>
                  <a:gd name="connsiteX10" fmla="*/ 121043 w 121803"/>
                  <a:gd name="connsiteY10" fmla="*/ 12222 h 213936"/>
                  <a:gd name="connsiteX11" fmla="*/ 121803 w 121803"/>
                  <a:gd name="connsiteY11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803" h="213936">
                    <a:moveTo>
                      <a:pt x="0" y="0"/>
                    </a:moveTo>
                    <a:lnTo>
                      <a:pt x="0" y="213842"/>
                    </a:lnTo>
                    <a:lnTo>
                      <a:pt x="6275" y="213273"/>
                    </a:lnTo>
                    <a:lnTo>
                      <a:pt x="10364" y="213273"/>
                    </a:lnTo>
                    <a:lnTo>
                      <a:pt x="15118" y="213273"/>
                    </a:lnTo>
                    <a:lnTo>
                      <a:pt x="19968" y="213273"/>
                    </a:lnTo>
                    <a:cubicBezTo>
                      <a:pt x="21384" y="213482"/>
                      <a:pt x="22830" y="213482"/>
                      <a:pt x="24246" y="213273"/>
                    </a:cubicBezTo>
                    <a:lnTo>
                      <a:pt x="30427" y="213937"/>
                    </a:lnTo>
                    <a:lnTo>
                      <a:pt x="30427" y="19328"/>
                    </a:lnTo>
                    <a:cubicBezTo>
                      <a:pt x="60977" y="18422"/>
                      <a:pt x="91537" y="20102"/>
                      <a:pt x="121803" y="24350"/>
                    </a:cubicBezTo>
                    <a:lnTo>
                      <a:pt x="121043" y="12222"/>
                    </a:lnTo>
                    <a:lnTo>
                      <a:pt x="12180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8A55A497-F370-47FC-0040-233D0DEE495F}"/>
                  </a:ext>
                </a:extLst>
              </p:cNvPr>
              <p:cNvSpPr/>
              <p:nvPr/>
            </p:nvSpPr>
            <p:spPr>
              <a:xfrm>
                <a:off x="10878030" y="1097411"/>
                <a:ext cx="186116" cy="221530"/>
              </a:xfrm>
              <a:custGeom>
                <a:avLst/>
                <a:gdLst>
                  <a:gd name="connsiteX0" fmla="*/ 44438 w 186116"/>
                  <a:gd name="connsiteY0" fmla="*/ 208075 h 221530"/>
                  <a:gd name="connsiteX1" fmla="*/ 90078 w 186116"/>
                  <a:gd name="connsiteY1" fmla="*/ 221529 h 221530"/>
                  <a:gd name="connsiteX2" fmla="*/ 130774 w 186116"/>
                  <a:gd name="connsiteY2" fmla="*/ 212055 h 221530"/>
                  <a:gd name="connsiteX3" fmla="*/ 161487 w 186116"/>
                  <a:gd name="connsiteY3" fmla="*/ 187136 h 221530"/>
                  <a:gd name="connsiteX4" fmla="*/ 179934 w 186116"/>
                  <a:gd name="connsiteY4" fmla="*/ 150943 h 221530"/>
                  <a:gd name="connsiteX5" fmla="*/ 174894 w 186116"/>
                  <a:gd name="connsiteY5" fmla="*/ 51176 h 221530"/>
                  <a:gd name="connsiteX6" fmla="*/ 143421 w 186116"/>
                  <a:gd name="connsiteY6" fmla="*/ 13277 h 221530"/>
                  <a:gd name="connsiteX7" fmla="*/ 97019 w 186116"/>
                  <a:gd name="connsiteY7" fmla="*/ 13 h 221530"/>
                  <a:gd name="connsiteX8" fmla="*/ 58986 w 186116"/>
                  <a:gd name="connsiteY8" fmla="*/ 7782 h 221530"/>
                  <a:gd name="connsiteX9" fmla="*/ 27988 w 186116"/>
                  <a:gd name="connsiteY9" fmla="*/ 30332 h 221530"/>
                  <a:gd name="connsiteX10" fmla="*/ 7260 w 186116"/>
                  <a:gd name="connsiteY10" fmla="*/ 64630 h 221530"/>
                  <a:gd name="connsiteX11" fmla="*/ 33 w 186116"/>
                  <a:gd name="connsiteY11" fmla="*/ 108402 h 221530"/>
                  <a:gd name="connsiteX12" fmla="*/ 12014 w 186116"/>
                  <a:gd name="connsiteY12" fmla="*/ 168566 h 221530"/>
                  <a:gd name="connsiteX13" fmla="*/ 44438 w 186116"/>
                  <a:gd name="connsiteY13" fmla="*/ 208075 h 221530"/>
                  <a:gd name="connsiteX14" fmla="*/ 39398 w 186116"/>
                  <a:gd name="connsiteY14" fmla="*/ 65956 h 221530"/>
                  <a:gd name="connsiteX15" fmla="*/ 59651 w 186116"/>
                  <a:gd name="connsiteY15" fmla="*/ 28058 h 221530"/>
                  <a:gd name="connsiteX16" fmla="*/ 96544 w 186116"/>
                  <a:gd name="connsiteY16" fmla="*/ 14130 h 221530"/>
                  <a:gd name="connsiteX17" fmla="*/ 122788 w 186116"/>
                  <a:gd name="connsiteY17" fmla="*/ 22847 h 221530"/>
                  <a:gd name="connsiteX18" fmla="*/ 140188 w 186116"/>
                  <a:gd name="connsiteY18" fmla="*/ 44923 h 221530"/>
                  <a:gd name="connsiteX19" fmla="*/ 149697 w 186116"/>
                  <a:gd name="connsiteY19" fmla="*/ 74673 h 221530"/>
                  <a:gd name="connsiteX20" fmla="*/ 152549 w 186116"/>
                  <a:gd name="connsiteY20" fmla="*/ 107739 h 221530"/>
                  <a:gd name="connsiteX21" fmla="*/ 146464 w 186116"/>
                  <a:gd name="connsiteY21" fmla="*/ 151701 h 221530"/>
                  <a:gd name="connsiteX22" fmla="*/ 126971 w 186116"/>
                  <a:gd name="connsiteY22" fmla="*/ 191495 h 221530"/>
                  <a:gd name="connsiteX23" fmla="*/ 93121 w 186116"/>
                  <a:gd name="connsiteY23" fmla="*/ 208075 h 221530"/>
                  <a:gd name="connsiteX24" fmla="*/ 58986 w 186116"/>
                  <a:gd name="connsiteY24" fmla="*/ 194621 h 221530"/>
                  <a:gd name="connsiteX25" fmla="*/ 39493 w 186116"/>
                  <a:gd name="connsiteY25" fmla="*/ 160702 h 221530"/>
                  <a:gd name="connsiteX26" fmla="*/ 33408 w 186116"/>
                  <a:gd name="connsiteY26" fmla="*/ 115508 h 221530"/>
                  <a:gd name="connsiteX27" fmla="*/ 39493 w 186116"/>
                  <a:gd name="connsiteY27" fmla="*/ 66619 h 221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6116" h="221530">
                    <a:moveTo>
                      <a:pt x="44438" y="208075"/>
                    </a:moveTo>
                    <a:cubicBezTo>
                      <a:pt x="57997" y="216934"/>
                      <a:pt x="73866" y="221613"/>
                      <a:pt x="90078" y="221529"/>
                    </a:cubicBezTo>
                    <a:cubicBezTo>
                      <a:pt x="104198" y="221595"/>
                      <a:pt x="118138" y="218349"/>
                      <a:pt x="130774" y="212055"/>
                    </a:cubicBezTo>
                    <a:cubicBezTo>
                      <a:pt x="142813" y="206232"/>
                      <a:pt x="153329" y="197701"/>
                      <a:pt x="161487" y="187136"/>
                    </a:cubicBezTo>
                    <a:cubicBezTo>
                      <a:pt x="169769" y="176272"/>
                      <a:pt x="176016" y="164013"/>
                      <a:pt x="179934" y="150943"/>
                    </a:cubicBezTo>
                    <a:cubicBezTo>
                      <a:pt x="189651" y="118080"/>
                      <a:pt x="187873" y="82901"/>
                      <a:pt x="174894" y="51176"/>
                    </a:cubicBezTo>
                    <a:cubicBezTo>
                      <a:pt x="168257" y="35805"/>
                      <a:pt x="157332" y="22653"/>
                      <a:pt x="143421" y="13277"/>
                    </a:cubicBezTo>
                    <a:cubicBezTo>
                      <a:pt x="129624" y="4342"/>
                      <a:pt x="113469" y="-278"/>
                      <a:pt x="97019" y="13"/>
                    </a:cubicBezTo>
                    <a:cubicBezTo>
                      <a:pt x="83936" y="-84"/>
                      <a:pt x="70976" y="2563"/>
                      <a:pt x="58986" y="7782"/>
                    </a:cubicBezTo>
                    <a:cubicBezTo>
                      <a:pt x="47176" y="13047"/>
                      <a:pt x="36622" y="20730"/>
                      <a:pt x="27988" y="30332"/>
                    </a:cubicBezTo>
                    <a:cubicBezTo>
                      <a:pt x="18860" y="40281"/>
                      <a:pt x="11814" y="51939"/>
                      <a:pt x="7260" y="64630"/>
                    </a:cubicBezTo>
                    <a:cubicBezTo>
                      <a:pt x="2258" y="78678"/>
                      <a:pt x="-185" y="93500"/>
                      <a:pt x="33" y="108402"/>
                    </a:cubicBezTo>
                    <a:cubicBezTo>
                      <a:pt x="-414" y="129087"/>
                      <a:pt x="3675" y="149620"/>
                      <a:pt x="12014" y="168566"/>
                    </a:cubicBezTo>
                    <a:cubicBezTo>
                      <a:pt x="18784" y="184569"/>
                      <a:pt x="30042" y="198287"/>
                      <a:pt x="44438" y="208075"/>
                    </a:cubicBezTo>
                    <a:close/>
                    <a:moveTo>
                      <a:pt x="39398" y="65956"/>
                    </a:moveTo>
                    <a:cubicBezTo>
                      <a:pt x="42736" y="51786"/>
                      <a:pt x="49715" y="38725"/>
                      <a:pt x="59651" y="28058"/>
                    </a:cubicBezTo>
                    <a:cubicBezTo>
                      <a:pt x="69445" y="18466"/>
                      <a:pt x="82833" y="13413"/>
                      <a:pt x="96544" y="14130"/>
                    </a:cubicBezTo>
                    <a:cubicBezTo>
                      <a:pt x="106043" y="13885"/>
                      <a:pt x="115333" y="16970"/>
                      <a:pt x="122788" y="22847"/>
                    </a:cubicBezTo>
                    <a:cubicBezTo>
                      <a:pt x="130204" y="28780"/>
                      <a:pt x="136166" y="36333"/>
                      <a:pt x="140188" y="44923"/>
                    </a:cubicBezTo>
                    <a:cubicBezTo>
                      <a:pt x="144752" y="54340"/>
                      <a:pt x="147956" y="64357"/>
                      <a:pt x="149697" y="74673"/>
                    </a:cubicBezTo>
                    <a:cubicBezTo>
                      <a:pt x="151598" y="85593"/>
                      <a:pt x="152549" y="96656"/>
                      <a:pt x="152549" y="107739"/>
                    </a:cubicBezTo>
                    <a:cubicBezTo>
                      <a:pt x="152406" y="122592"/>
                      <a:pt x="150362" y="137364"/>
                      <a:pt x="146464" y="151701"/>
                    </a:cubicBezTo>
                    <a:cubicBezTo>
                      <a:pt x="142983" y="166233"/>
                      <a:pt x="136328" y="179820"/>
                      <a:pt x="126971" y="191495"/>
                    </a:cubicBezTo>
                    <a:cubicBezTo>
                      <a:pt x="118994" y="202088"/>
                      <a:pt x="106414" y="208249"/>
                      <a:pt x="93121" y="208075"/>
                    </a:cubicBezTo>
                    <a:cubicBezTo>
                      <a:pt x="80361" y="208491"/>
                      <a:pt x="68009" y="203619"/>
                      <a:pt x="58986" y="194621"/>
                    </a:cubicBezTo>
                    <a:cubicBezTo>
                      <a:pt x="49705" y="185148"/>
                      <a:pt x="42992" y="173474"/>
                      <a:pt x="39493" y="160702"/>
                    </a:cubicBezTo>
                    <a:cubicBezTo>
                      <a:pt x="35262" y="146014"/>
                      <a:pt x="33208" y="130788"/>
                      <a:pt x="33408" y="115508"/>
                    </a:cubicBezTo>
                    <a:cubicBezTo>
                      <a:pt x="33323" y="99019"/>
                      <a:pt x="35367" y="82587"/>
                      <a:pt x="39493" y="6661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6F6CA6AF-063F-7719-226A-6ACFAF113DF5}"/>
                  </a:ext>
                </a:extLst>
              </p:cNvPr>
              <p:cNvSpPr/>
              <p:nvPr/>
            </p:nvSpPr>
            <p:spPr>
              <a:xfrm>
                <a:off x="7547004" y="1399158"/>
                <a:ext cx="243796" cy="315314"/>
              </a:xfrm>
              <a:custGeom>
                <a:avLst/>
                <a:gdLst>
                  <a:gd name="connsiteX0" fmla="*/ 119807 w 243796"/>
                  <a:gd name="connsiteY0" fmla="*/ 758 h 315314"/>
                  <a:gd name="connsiteX1" fmla="*/ 0 w 243796"/>
                  <a:gd name="connsiteY1" fmla="*/ 315315 h 315314"/>
                  <a:gd name="connsiteX2" fmla="*/ 5610 w 243796"/>
                  <a:gd name="connsiteY2" fmla="*/ 314462 h 315314"/>
                  <a:gd name="connsiteX3" fmla="*/ 9128 w 243796"/>
                  <a:gd name="connsiteY3" fmla="*/ 313988 h 315314"/>
                  <a:gd name="connsiteX4" fmla="*/ 13502 w 243796"/>
                  <a:gd name="connsiteY4" fmla="*/ 313988 h 315314"/>
                  <a:gd name="connsiteX5" fmla="*/ 17971 w 243796"/>
                  <a:gd name="connsiteY5" fmla="*/ 313988 h 315314"/>
                  <a:gd name="connsiteX6" fmla="*/ 21679 w 243796"/>
                  <a:gd name="connsiteY6" fmla="*/ 314462 h 315314"/>
                  <a:gd name="connsiteX7" fmla="*/ 27670 w 243796"/>
                  <a:gd name="connsiteY7" fmla="*/ 315125 h 315314"/>
                  <a:gd name="connsiteX8" fmla="*/ 35942 w 243796"/>
                  <a:gd name="connsiteY8" fmla="*/ 285186 h 315314"/>
                  <a:gd name="connsiteX9" fmla="*/ 44595 w 243796"/>
                  <a:gd name="connsiteY9" fmla="*/ 256762 h 315314"/>
                  <a:gd name="connsiteX10" fmla="*/ 56005 w 243796"/>
                  <a:gd name="connsiteY10" fmla="*/ 221611 h 315314"/>
                  <a:gd name="connsiteX11" fmla="*/ 65513 w 243796"/>
                  <a:gd name="connsiteY11" fmla="*/ 193187 h 315314"/>
                  <a:gd name="connsiteX12" fmla="*/ 163165 w 243796"/>
                  <a:gd name="connsiteY12" fmla="*/ 193187 h 315314"/>
                  <a:gd name="connsiteX13" fmla="*/ 183418 w 243796"/>
                  <a:gd name="connsiteY13" fmla="*/ 250793 h 315314"/>
                  <a:gd name="connsiteX14" fmla="*/ 190740 w 243796"/>
                  <a:gd name="connsiteY14" fmla="*/ 273248 h 315314"/>
                  <a:gd name="connsiteX15" fmla="*/ 203481 w 243796"/>
                  <a:gd name="connsiteY15" fmla="*/ 314746 h 315314"/>
                  <a:gd name="connsiteX16" fmla="*/ 212134 w 243796"/>
                  <a:gd name="connsiteY16" fmla="*/ 313894 h 315314"/>
                  <a:gd name="connsiteX17" fmla="*/ 217553 w 243796"/>
                  <a:gd name="connsiteY17" fmla="*/ 313420 h 315314"/>
                  <a:gd name="connsiteX18" fmla="*/ 223734 w 243796"/>
                  <a:gd name="connsiteY18" fmla="*/ 313420 h 315314"/>
                  <a:gd name="connsiteX19" fmla="*/ 230105 w 243796"/>
                  <a:gd name="connsiteY19" fmla="*/ 313420 h 315314"/>
                  <a:gd name="connsiteX20" fmla="*/ 233338 w 243796"/>
                  <a:gd name="connsiteY20" fmla="*/ 313894 h 315314"/>
                  <a:gd name="connsiteX21" fmla="*/ 235524 w 243796"/>
                  <a:gd name="connsiteY21" fmla="*/ 313894 h 315314"/>
                  <a:gd name="connsiteX22" fmla="*/ 243797 w 243796"/>
                  <a:gd name="connsiteY22" fmla="*/ 314557 h 315314"/>
                  <a:gd name="connsiteX23" fmla="*/ 128459 w 243796"/>
                  <a:gd name="connsiteY23" fmla="*/ 0 h 315314"/>
                  <a:gd name="connsiteX24" fmla="*/ 72930 w 243796"/>
                  <a:gd name="connsiteY24" fmla="*/ 174806 h 315314"/>
                  <a:gd name="connsiteX25" fmla="*/ 114957 w 243796"/>
                  <a:gd name="connsiteY25" fmla="*/ 59785 h 315314"/>
                  <a:gd name="connsiteX26" fmla="*/ 157555 w 243796"/>
                  <a:gd name="connsiteY26" fmla="*/ 174806 h 3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43796" h="315314">
                    <a:moveTo>
                      <a:pt x="119807" y="758"/>
                    </a:moveTo>
                    <a:lnTo>
                      <a:pt x="0" y="315315"/>
                    </a:lnTo>
                    <a:lnTo>
                      <a:pt x="5610" y="314462"/>
                    </a:lnTo>
                    <a:lnTo>
                      <a:pt x="9128" y="313988"/>
                    </a:lnTo>
                    <a:lnTo>
                      <a:pt x="13502" y="313988"/>
                    </a:lnTo>
                    <a:lnTo>
                      <a:pt x="17971" y="313988"/>
                    </a:lnTo>
                    <a:cubicBezTo>
                      <a:pt x="19169" y="314348"/>
                      <a:pt x="20424" y="314510"/>
                      <a:pt x="21679" y="314462"/>
                    </a:cubicBezTo>
                    <a:lnTo>
                      <a:pt x="27670" y="315125"/>
                    </a:lnTo>
                    <a:lnTo>
                      <a:pt x="35942" y="285186"/>
                    </a:lnTo>
                    <a:lnTo>
                      <a:pt x="44595" y="256762"/>
                    </a:lnTo>
                    <a:lnTo>
                      <a:pt x="56005" y="221611"/>
                    </a:lnTo>
                    <a:lnTo>
                      <a:pt x="65513" y="193187"/>
                    </a:lnTo>
                    <a:lnTo>
                      <a:pt x="163165" y="193187"/>
                    </a:lnTo>
                    <a:cubicBezTo>
                      <a:pt x="170648" y="213273"/>
                      <a:pt x="177399" y="232478"/>
                      <a:pt x="183418" y="250793"/>
                    </a:cubicBezTo>
                    <a:cubicBezTo>
                      <a:pt x="186461" y="259699"/>
                      <a:pt x="188838" y="267184"/>
                      <a:pt x="190740" y="273248"/>
                    </a:cubicBezTo>
                    <a:cubicBezTo>
                      <a:pt x="193497" y="281964"/>
                      <a:pt x="197776" y="295797"/>
                      <a:pt x="203481" y="314746"/>
                    </a:cubicBezTo>
                    <a:lnTo>
                      <a:pt x="212134" y="313894"/>
                    </a:lnTo>
                    <a:lnTo>
                      <a:pt x="217553" y="313420"/>
                    </a:lnTo>
                    <a:lnTo>
                      <a:pt x="223734" y="313420"/>
                    </a:lnTo>
                    <a:lnTo>
                      <a:pt x="230105" y="313420"/>
                    </a:lnTo>
                    <a:cubicBezTo>
                      <a:pt x="231170" y="313657"/>
                      <a:pt x="232254" y="313818"/>
                      <a:pt x="233338" y="313894"/>
                    </a:cubicBezTo>
                    <a:lnTo>
                      <a:pt x="235524" y="313894"/>
                    </a:lnTo>
                    <a:lnTo>
                      <a:pt x="243797" y="314557"/>
                    </a:lnTo>
                    <a:lnTo>
                      <a:pt x="128459" y="0"/>
                    </a:lnTo>
                    <a:close/>
                    <a:moveTo>
                      <a:pt x="72930" y="174806"/>
                    </a:moveTo>
                    <a:lnTo>
                      <a:pt x="114957" y="59785"/>
                    </a:lnTo>
                    <a:lnTo>
                      <a:pt x="157555" y="17480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45679690-1A9F-975E-A3BB-136B50232E11}"/>
                  </a:ext>
                </a:extLst>
              </p:cNvPr>
              <p:cNvSpPr/>
              <p:nvPr/>
            </p:nvSpPr>
            <p:spPr>
              <a:xfrm>
                <a:off x="7819191" y="1499494"/>
                <a:ext cx="189598" cy="226443"/>
              </a:xfrm>
              <a:custGeom>
                <a:avLst/>
                <a:gdLst>
                  <a:gd name="connsiteX0" fmla="*/ 65989 w 189598"/>
                  <a:gd name="connsiteY0" fmla="*/ 213652 h 226443"/>
                  <a:gd name="connsiteX1" fmla="*/ 123705 w 189598"/>
                  <a:gd name="connsiteY1" fmla="*/ 213652 h 226443"/>
                  <a:gd name="connsiteX2" fmla="*/ 137112 w 189598"/>
                  <a:gd name="connsiteY2" fmla="*/ 214126 h 226443"/>
                  <a:gd name="connsiteX3" fmla="*/ 152421 w 189598"/>
                  <a:gd name="connsiteY3" fmla="*/ 214126 h 226443"/>
                  <a:gd name="connsiteX4" fmla="*/ 161929 w 189598"/>
                  <a:gd name="connsiteY4" fmla="*/ 215168 h 226443"/>
                  <a:gd name="connsiteX5" fmla="*/ 171438 w 189598"/>
                  <a:gd name="connsiteY5" fmla="*/ 217442 h 226443"/>
                  <a:gd name="connsiteX6" fmla="*/ 187032 w 189598"/>
                  <a:gd name="connsiteY6" fmla="*/ 226443 h 226443"/>
                  <a:gd name="connsiteX7" fmla="*/ 189599 w 189598"/>
                  <a:gd name="connsiteY7" fmla="*/ 226443 h 226443"/>
                  <a:gd name="connsiteX8" fmla="*/ 188838 w 189598"/>
                  <a:gd name="connsiteY8" fmla="*/ 209957 h 226443"/>
                  <a:gd name="connsiteX9" fmla="*/ 189599 w 189598"/>
                  <a:gd name="connsiteY9" fmla="*/ 193282 h 226443"/>
                  <a:gd name="connsiteX10" fmla="*/ 175336 w 189598"/>
                  <a:gd name="connsiteY10" fmla="*/ 193282 h 226443"/>
                  <a:gd name="connsiteX11" fmla="*/ 108777 w 189598"/>
                  <a:gd name="connsiteY11" fmla="*/ 0 h 226443"/>
                  <a:gd name="connsiteX12" fmla="*/ 105259 w 189598"/>
                  <a:gd name="connsiteY12" fmla="*/ 0 h 226443"/>
                  <a:gd name="connsiteX13" fmla="*/ 100600 w 189598"/>
                  <a:gd name="connsiteY13" fmla="*/ 1042 h 226443"/>
                  <a:gd name="connsiteX14" fmla="*/ 96796 w 189598"/>
                  <a:gd name="connsiteY14" fmla="*/ 1042 h 226443"/>
                  <a:gd name="connsiteX15" fmla="*/ 94039 w 189598"/>
                  <a:gd name="connsiteY15" fmla="*/ 1042 h 226443"/>
                  <a:gd name="connsiteX16" fmla="*/ 90806 w 189598"/>
                  <a:gd name="connsiteY16" fmla="*/ 0 h 226443"/>
                  <a:gd name="connsiteX17" fmla="*/ 85386 w 189598"/>
                  <a:gd name="connsiteY17" fmla="*/ 0 h 226443"/>
                  <a:gd name="connsiteX18" fmla="*/ 75878 w 189598"/>
                  <a:gd name="connsiteY18" fmla="*/ 29466 h 226443"/>
                  <a:gd name="connsiteX19" fmla="*/ 64848 w 189598"/>
                  <a:gd name="connsiteY19" fmla="*/ 62248 h 226443"/>
                  <a:gd name="connsiteX20" fmla="*/ 39936 w 189598"/>
                  <a:gd name="connsiteY20" fmla="*/ 131034 h 226443"/>
                  <a:gd name="connsiteX21" fmla="*/ 15689 w 189598"/>
                  <a:gd name="connsiteY21" fmla="*/ 193282 h 226443"/>
                  <a:gd name="connsiteX22" fmla="*/ 0 w 189598"/>
                  <a:gd name="connsiteY22" fmla="*/ 193282 h 226443"/>
                  <a:gd name="connsiteX23" fmla="*/ 1046 w 189598"/>
                  <a:gd name="connsiteY23" fmla="*/ 209957 h 226443"/>
                  <a:gd name="connsiteX24" fmla="*/ 0 w 189598"/>
                  <a:gd name="connsiteY24" fmla="*/ 226443 h 226443"/>
                  <a:gd name="connsiteX25" fmla="*/ 3138 w 189598"/>
                  <a:gd name="connsiteY25" fmla="*/ 226443 h 226443"/>
                  <a:gd name="connsiteX26" fmla="*/ 25768 w 189598"/>
                  <a:gd name="connsiteY26" fmla="*/ 215547 h 226443"/>
                  <a:gd name="connsiteX27" fmla="*/ 65989 w 189598"/>
                  <a:gd name="connsiteY27" fmla="*/ 213652 h 226443"/>
                  <a:gd name="connsiteX28" fmla="*/ 51536 w 189598"/>
                  <a:gd name="connsiteY28" fmla="*/ 151973 h 226443"/>
                  <a:gd name="connsiteX29" fmla="*/ 66369 w 189598"/>
                  <a:gd name="connsiteY29" fmla="*/ 108389 h 226443"/>
                  <a:gd name="connsiteX30" fmla="*/ 89760 w 189598"/>
                  <a:gd name="connsiteY30" fmla="*/ 42067 h 226443"/>
                  <a:gd name="connsiteX31" fmla="*/ 92612 w 189598"/>
                  <a:gd name="connsiteY31" fmla="*/ 42067 h 226443"/>
                  <a:gd name="connsiteX32" fmla="*/ 143958 w 189598"/>
                  <a:gd name="connsiteY32" fmla="*/ 193661 h 226443"/>
                  <a:gd name="connsiteX33" fmla="*/ 38414 w 189598"/>
                  <a:gd name="connsiteY33" fmla="*/ 193661 h 226443"/>
                  <a:gd name="connsiteX34" fmla="*/ 51536 w 189598"/>
                  <a:gd name="connsiteY34" fmla="*/ 151973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9598" h="226443">
                    <a:moveTo>
                      <a:pt x="65989" y="213652"/>
                    </a:moveTo>
                    <a:lnTo>
                      <a:pt x="123705" y="213652"/>
                    </a:lnTo>
                    <a:lnTo>
                      <a:pt x="137112" y="214126"/>
                    </a:lnTo>
                    <a:lnTo>
                      <a:pt x="152421" y="214126"/>
                    </a:lnTo>
                    <a:cubicBezTo>
                      <a:pt x="155616" y="214183"/>
                      <a:pt x="158801" y="214533"/>
                      <a:pt x="161929" y="215168"/>
                    </a:cubicBezTo>
                    <a:cubicBezTo>
                      <a:pt x="165152" y="215699"/>
                      <a:pt x="168328" y="216457"/>
                      <a:pt x="171438" y="217442"/>
                    </a:cubicBezTo>
                    <a:cubicBezTo>
                      <a:pt x="177200" y="219356"/>
                      <a:pt x="182505" y="222416"/>
                      <a:pt x="187032" y="226443"/>
                    </a:cubicBezTo>
                    <a:lnTo>
                      <a:pt x="189599" y="226443"/>
                    </a:lnTo>
                    <a:cubicBezTo>
                      <a:pt x="188933" y="220976"/>
                      <a:pt x="188676" y="215462"/>
                      <a:pt x="188838" y="209957"/>
                    </a:cubicBezTo>
                    <a:lnTo>
                      <a:pt x="189599" y="193282"/>
                    </a:lnTo>
                    <a:lnTo>
                      <a:pt x="175336" y="193282"/>
                    </a:lnTo>
                    <a:cubicBezTo>
                      <a:pt x="147315" y="117485"/>
                      <a:pt x="125131" y="53058"/>
                      <a:pt x="108777" y="0"/>
                    </a:cubicBezTo>
                    <a:lnTo>
                      <a:pt x="105259" y="0"/>
                    </a:lnTo>
                    <a:lnTo>
                      <a:pt x="100600" y="1042"/>
                    </a:lnTo>
                    <a:lnTo>
                      <a:pt x="96796" y="1042"/>
                    </a:lnTo>
                    <a:lnTo>
                      <a:pt x="94039" y="1042"/>
                    </a:lnTo>
                    <a:lnTo>
                      <a:pt x="90806" y="0"/>
                    </a:lnTo>
                    <a:lnTo>
                      <a:pt x="85386" y="0"/>
                    </a:lnTo>
                    <a:cubicBezTo>
                      <a:pt x="82534" y="9475"/>
                      <a:pt x="79396" y="18949"/>
                      <a:pt x="75878" y="29466"/>
                    </a:cubicBezTo>
                    <a:cubicBezTo>
                      <a:pt x="72359" y="39983"/>
                      <a:pt x="68841" y="50689"/>
                      <a:pt x="64848" y="62248"/>
                    </a:cubicBezTo>
                    <a:cubicBezTo>
                      <a:pt x="55843" y="87517"/>
                      <a:pt x="47542" y="110445"/>
                      <a:pt x="39936" y="131034"/>
                    </a:cubicBezTo>
                    <a:lnTo>
                      <a:pt x="15689" y="193282"/>
                    </a:lnTo>
                    <a:lnTo>
                      <a:pt x="0" y="193282"/>
                    </a:lnTo>
                    <a:cubicBezTo>
                      <a:pt x="789" y="198806"/>
                      <a:pt x="1132" y="204377"/>
                      <a:pt x="1046" y="209957"/>
                    </a:cubicBezTo>
                    <a:cubicBezTo>
                      <a:pt x="1293" y="215471"/>
                      <a:pt x="941" y="221005"/>
                      <a:pt x="0" y="226443"/>
                    </a:cubicBezTo>
                    <a:lnTo>
                      <a:pt x="3138" y="226443"/>
                    </a:lnTo>
                    <a:cubicBezTo>
                      <a:pt x="9385" y="220588"/>
                      <a:pt x="17286" y="216788"/>
                      <a:pt x="25768" y="215547"/>
                    </a:cubicBezTo>
                    <a:cubicBezTo>
                      <a:pt x="39108" y="213936"/>
                      <a:pt x="52553" y="213302"/>
                      <a:pt x="65989" y="213652"/>
                    </a:cubicBezTo>
                    <a:close/>
                    <a:moveTo>
                      <a:pt x="51536" y="151973"/>
                    </a:moveTo>
                    <a:cubicBezTo>
                      <a:pt x="56290" y="137571"/>
                      <a:pt x="61235" y="123047"/>
                      <a:pt x="66369" y="108389"/>
                    </a:cubicBezTo>
                    <a:lnTo>
                      <a:pt x="89760" y="42067"/>
                    </a:lnTo>
                    <a:lnTo>
                      <a:pt x="92612" y="42067"/>
                    </a:lnTo>
                    <a:cubicBezTo>
                      <a:pt x="116954" y="106874"/>
                      <a:pt x="134069" y="157402"/>
                      <a:pt x="143958" y="193661"/>
                    </a:cubicBezTo>
                    <a:lnTo>
                      <a:pt x="38414" y="193661"/>
                    </a:lnTo>
                    <a:cubicBezTo>
                      <a:pt x="43102" y="178691"/>
                      <a:pt x="47476" y="164792"/>
                      <a:pt x="51536" y="15197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B59763C6-8462-7D7B-A9E0-0567B8176413}"/>
                  </a:ext>
                </a:extLst>
              </p:cNvPr>
              <p:cNvSpPr/>
              <p:nvPr/>
            </p:nvSpPr>
            <p:spPr>
              <a:xfrm>
                <a:off x="8039476" y="1499305"/>
                <a:ext cx="225065" cy="214978"/>
              </a:xfrm>
              <a:custGeom>
                <a:avLst/>
                <a:gdLst>
                  <a:gd name="connsiteX0" fmla="*/ 187697 w 225065"/>
                  <a:gd name="connsiteY0" fmla="*/ 140887 h 214978"/>
                  <a:gd name="connsiteX1" fmla="*/ 189313 w 225065"/>
                  <a:gd name="connsiteY1" fmla="*/ 159837 h 214978"/>
                  <a:gd name="connsiteX2" fmla="*/ 189789 w 225065"/>
                  <a:gd name="connsiteY2" fmla="*/ 174522 h 214978"/>
                  <a:gd name="connsiteX3" fmla="*/ 190740 w 225065"/>
                  <a:gd name="connsiteY3" fmla="*/ 192808 h 214978"/>
                  <a:gd name="connsiteX4" fmla="*/ 191691 w 225065"/>
                  <a:gd name="connsiteY4" fmla="*/ 214789 h 214978"/>
                  <a:gd name="connsiteX5" fmla="*/ 198442 w 225065"/>
                  <a:gd name="connsiteY5" fmla="*/ 214126 h 214978"/>
                  <a:gd name="connsiteX6" fmla="*/ 203101 w 225065"/>
                  <a:gd name="connsiteY6" fmla="*/ 213652 h 214978"/>
                  <a:gd name="connsiteX7" fmla="*/ 208520 w 225065"/>
                  <a:gd name="connsiteY7" fmla="*/ 213652 h 214978"/>
                  <a:gd name="connsiteX8" fmla="*/ 212989 w 225065"/>
                  <a:gd name="connsiteY8" fmla="*/ 213652 h 214978"/>
                  <a:gd name="connsiteX9" fmla="*/ 215462 w 225065"/>
                  <a:gd name="connsiteY9" fmla="*/ 214126 h 214978"/>
                  <a:gd name="connsiteX10" fmla="*/ 217744 w 225065"/>
                  <a:gd name="connsiteY10" fmla="*/ 214126 h 214978"/>
                  <a:gd name="connsiteX11" fmla="*/ 225065 w 225065"/>
                  <a:gd name="connsiteY11" fmla="*/ 214979 h 214978"/>
                  <a:gd name="connsiteX12" fmla="*/ 220691 w 225065"/>
                  <a:gd name="connsiteY12" fmla="*/ 172154 h 214978"/>
                  <a:gd name="connsiteX13" fmla="*/ 213370 w 225065"/>
                  <a:gd name="connsiteY13" fmla="*/ 101378 h 214978"/>
                  <a:gd name="connsiteX14" fmla="*/ 207950 w 225065"/>
                  <a:gd name="connsiteY14" fmla="*/ 50784 h 214978"/>
                  <a:gd name="connsiteX15" fmla="*/ 203101 w 225065"/>
                  <a:gd name="connsiteY15" fmla="*/ 190 h 214978"/>
                  <a:gd name="connsiteX16" fmla="*/ 192736 w 225065"/>
                  <a:gd name="connsiteY16" fmla="*/ 190 h 214978"/>
                  <a:gd name="connsiteX17" fmla="*/ 116669 w 225065"/>
                  <a:gd name="connsiteY17" fmla="*/ 167701 h 214978"/>
                  <a:gd name="connsiteX18" fmla="*/ 105068 w 225065"/>
                  <a:gd name="connsiteY18" fmla="*/ 146856 h 214978"/>
                  <a:gd name="connsiteX19" fmla="*/ 91567 w 225065"/>
                  <a:gd name="connsiteY19" fmla="*/ 120233 h 214978"/>
                  <a:gd name="connsiteX20" fmla="*/ 62090 w 225065"/>
                  <a:gd name="connsiteY20" fmla="*/ 58458 h 214978"/>
                  <a:gd name="connsiteX21" fmla="*/ 48493 w 225065"/>
                  <a:gd name="connsiteY21" fmla="*/ 28424 h 214978"/>
                  <a:gd name="connsiteX22" fmla="*/ 36417 w 225065"/>
                  <a:gd name="connsiteY22" fmla="*/ 0 h 214978"/>
                  <a:gd name="connsiteX23" fmla="*/ 26053 w 225065"/>
                  <a:gd name="connsiteY23" fmla="*/ 0 h 214978"/>
                  <a:gd name="connsiteX24" fmla="*/ 19112 w 225065"/>
                  <a:gd name="connsiteY24" fmla="*/ 67080 h 214978"/>
                  <a:gd name="connsiteX25" fmla="*/ 12932 w 225065"/>
                  <a:gd name="connsiteY25" fmla="*/ 124686 h 214978"/>
                  <a:gd name="connsiteX26" fmla="*/ 6656 w 225065"/>
                  <a:gd name="connsiteY26" fmla="*/ 173480 h 214978"/>
                  <a:gd name="connsiteX27" fmla="*/ 0 w 225065"/>
                  <a:gd name="connsiteY27" fmla="*/ 214789 h 214978"/>
                  <a:gd name="connsiteX28" fmla="*/ 4564 w 225065"/>
                  <a:gd name="connsiteY28" fmla="*/ 214126 h 214978"/>
                  <a:gd name="connsiteX29" fmla="*/ 7131 w 225065"/>
                  <a:gd name="connsiteY29" fmla="*/ 213652 h 214978"/>
                  <a:gd name="connsiteX30" fmla="*/ 10744 w 225065"/>
                  <a:gd name="connsiteY30" fmla="*/ 213652 h 214978"/>
                  <a:gd name="connsiteX31" fmla="*/ 14263 w 225065"/>
                  <a:gd name="connsiteY31" fmla="*/ 213652 h 214978"/>
                  <a:gd name="connsiteX32" fmla="*/ 16545 w 225065"/>
                  <a:gd name="connsiteY32" fmla="*/ 214126 h 214978"/>
                  <a:gd name="connsiteX33" fmla="*/ 20253 w 225065"/>
                  <a:gd name="connsiteY33" fmla="*/ 214979 h 214978"/>
                  <a:gd name="connsiteX34" fmla="*/ 21394 w 225065"/>
                  <a:gd name="connsiteY34" fmla="*/ 185323 h 214978"/>
                  <a:gd name="connsiteX35" fmla="*/ 25007 w 225065"/>
                  <a:gd name="connsiteY35" fmla="*/ 144203 h 214978"/>
                  <a:gd name="connsiteX36" fmla="*/ 29286 w 225065"/>
                  <a:gd name="connsiteY36" fmla="*/ 103273 h 214978"/>
                  <a:gd name="connsiteX37" fmla="*/ 33374 w 225065"/>
                  <a:gd name="connsiteY37" fmla="*/ 68122 h 214978"/>
                  <a:gd name="connsiteX38" fmla="*/ 50870 w 225065"/>
                  <a:gd name="connsiteY38" fmla="*/ 101757 h 214978"/>
                  <a:gd name="connsiteX39" fmla="*/ 69412 w 225065"/>
                  <a:gd name="connsiteY39" fmla="*/ 139656 h 214978"/>
                  <a:gd name="connsiteX40" fmla="*/ 88429 w 225065"/>
                  <a:gd name="connsiteY40" fmla="*/ 179638 h 214978"/>
                  <a:gd name="connsiteX41" fmla="*/ 103832 w 225065"/>
                  <a:gd name="connsiteY41" fmla="*/ 214789 h 214978"/>
                  <a:gd name="connsiteX42" fmla="*/ 112580 w 225065"/>
                  <a:gd name="connsiteY42" fmla="*/ 214789 h 214978"/>
                  <a:gd name="connsiteX43" fmla="*/ 181612 w 225065"/>
                  <a:gd name="connsiteY43" fmla="*/ 67933 h 214978"/>
                  <a:gd name="connsiteX44" fmla="*/ 185225 w 225065"/>
                  <a:gd name="connsiteY44" fmla="*/ 103557 h 214978"/>
                  <a:gd name="connsiteX45" fmla="*/ 187222 w 225065"/>
                  <a:gd name="connsiteY45" fmla="*/ 122507 h 214978"/>
                  <a:gd name="connsiteX46" fmla="*/ 187697 w 225065"/>
                  <a:gd name="connsiteY46" fmla="*/ 140887 h 214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25065" h="214978">
                    <a:moveTo>
                      <a:pt x="187697" y="140887"/>
                    </a:moveTo>
                    <a:cubicBezTo>
                      <a:pt x="188458" y="149225"/>
                      <a:pt x="189028" y="155668"/>
                      <a:pt x="189313" y="159837"/>
                    </a:cubicBezTo>
                    <a:cubicBezTo>
                      <a:pt x="189599" y="164005"/>
                      <a:pt x="189789" y="169311"/>
                      <a:pt x="189789" y="174522"/>
                    </a:cubicBezTo>
                    <a:cubicBezTo>
                      <a:pt x="189789" y="177744"/>
                      <a:pt x="189789" y="183997"/>
                      <a:pt x="190740" y="192808"/>
                    </a:cubicBezTo>
                    <a:cubicBezTo>
                      <a:pt x="191691" y="201620"/>
                      <a:pt x="191691" y="209104"/>
                      <a:pt x="191691" y="214789"/>
                    </a:cubicBezTo>
                    <a:lnTo>
                      <a:pt x="198442" y="214126"/>
                    </a:lnTo>
                    <a:lnTo>
                      <a:pt x="203101" y="213652"/>
                    </a:lnTo>
                    <a:lnTo>
                      <a:pt x="208520" y="213652"/>
                    </a:lnTo>
                    <a:lnTo>
                      <a:pt x="212989" y="213652"/>
                    </a:lnTo>
                    <a:cubicBezTo>
                      <a:pt x="213779" y="213956"/>
                      <a:pt x="214615" y="214117"/>
                      <a:pt x="215462" y="214126"/>
                    </a:cubicBezTo>
                    <a:lnTo>
                      <a:pt x="217744" y="214126"/>
                    </a:lnTo>
                    <a:lnTo>
                      <a:pt x="225065" y="214979"/>
                    </a:lnTo>
                    <a:lnTo>
                      <a:pt x="220691" y="172154"/>
                    </a:lnTo>
                    <a:lnTo>
                      <a:pt x="213370" y="101378"/>
                    </a:lnTo>
                    <a:lnTo>
                      <a:pt x="207950" y="50784"/>
                    </a:lnTo>
                    <a:lnTo>
                      <a:pt x="203101" y="190"/>
                    </a:lnTo>
                    <a:lnTo>
                      <a:pt x="192736" y="190"/>
                    </a:lnTo>
                    <a:cubicBezTo>
                      <a:pt x="163764" y="67649"/>
                      <a:pt x="138415" y="123483"/>
                      <a:pt x="116669" y="167701"/>
                    </a:cubicBezTo>
                    <a:cubicBezTo>
                      <a:pt x="113436" y="162300"/>
                      <a:pt x="109537" y="155384"/>
                      <a:pt x="105068" y="146856"/>
                    </a:cubicBezTo>
                    <a:cubicBezTo>
                      <a:pt x="100599" y="138329"/>
                      <a:pt x="96796" y="130750"/>
                      <a:pt x="91567" y="120233"/>
                    </a:cubicBezTo>
                    <a:cubicBezTo>
                      <a:pt x="81488" y="99834"/>
                      <a:pt x="71665" y="79236"/>
                      <a:pt x="62090" y="58458"/>
                    </a:cubicBezTo>
                    <a:cubicBezTo>
                      <a:pt x="57051" y="47752"/>
                      <a:pt x="52582" y="37804"/>
                      <a:pt x="48493" y="28424"/>
                    </a:cubicBezTo>
                    <a:cubicBezTo>
                      <a:pt x="44404" y="19044"/>
                      <a:pt x="40411" y="9475"/>
                      <a:pt x="36417" y="0"/>
                    </a:cubicBezTo>
                    <a:lnTo>
                      <a:pt x="26053" y="0"/>
                    </a:lnTo>
                    <a:lnTo>
                      <a:pt x="19112" y="67080"/>
                    </a:lnTo>
                    <a:lnTo>
                      <a:pt x="12932" y="124686"/>
                    </a:lnTo>
                    <a:cubicBezTo>
                      <a:pt x="11315" y="139371"/>
                      <a:pt x="9223" y="155573"/>
                      <a:pt x="6656" y="173480"/>
                    </a:cubicBezTo>
                    <a:cubicBezTo>
                      <a:pt x="4089" y="191387"/>
                      <a:pt x="1902" y="205125"/>
                      <a:pt x="0" y="214789"/>
                    </a:cubicBezTo>
                    <a:lnTo>
                      <a:pt x="4564" y="214126"/>
                    </a:lnTo>
                    <a:lnTo>
                      <a:pt x="7131" y="213652"/>
                    </a:lnTo>
                    <a:lnTo>
                      <a:pt x="10744" y="213652"/>
                    </a:lnTo>
                    <a:lnTo>
                      <a:pt x="14263" y="213652"/>
                    </a:lnTo>
                    <a:cubicBezTo>
                      <a:pt x="14957" y="214031"/>
                      <a:pt x="15755" y="214192"/>
                      <a:pt x="16545" y="214126"/>
                    </a:cubicBezTo>
                    <a:lnTo>
                      <a:pt x="20253" y="214979"/>
                    </a:lnTo>
                    <a:lnTo>
                      <a:pt x="21394" y="185323"/>
                    </a:lnTo>
                    <a:lnTo>
                      <a:pt x="25007" y="144203"/>
                    </a:lnTo>
                    <a:lnTo>
                      <a:pt x="29286" y="103273"/>
                    </a:lnTo>
                    <a:lnTo>
                      <a:pt x="33374" y="68122"/>
                    </a:lnTo>
                    <a:cubicBezTo>
                      <a:pt x="38224" y="76934"/>
                      <a:pt x="44119" y="88114"/>
                      <a:pt x="50870" y="101757"/>
                    </a:cubicBezTo>
                    <a:lnTo>
                      <a:pt x="69412" y="139656"/>
                    </a:lnTo>
                    <a:lnTo>
                      <a:pt x="88429" y="179638"/>
                    </a:lnTo>
                    <a:cubicBezTo>
                      <a:pt x="95085" y="194135"/>
                      <a:pt x="100219" y="205883"/>
                      <a:pt x="103832" y="214789"/>
                    </a:cubicBezTo>
                    <a:lnTo>
                      <a:pt x="112580" y="214789"/>
                    </a:lnTo>
                    <a:cubicBezTo>
                      <a:pt x="135524" y="161163"/>
                      <a:pt x="158535" y="112208"/>
                      <a:pt x="181612" y="67933"/>
                    </a:cubicBezTo>
                    <a:cubicBezTo>
                      <a:pt x="183038" y="77407"/>
                      <a:pt x="184179" y="89819"/>
                      <a:pt x="185225" y="103557"/>
                    </a:cubicBezTo>
                    <a:cubicBezTo>
                      <a:pt x="185225" y="107821"/>
                      <a:pt x="186271" y="114074"/>
                      <a:pt x="187222" y="122507"/>
                    </a:cubicBezTo>
                    <a:cubicBezTo>
                      <a:pt x="187706" y="128618"/>
                      <a:pt x="187859" y="134757"/>
                      <a:pt x="187697" y="14088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A8B4C088-A335-81DF-B016-549B58BB732E}"/>
                  </a:ext>
                </a:extLst>
              </p:cNvPr>
              <p:cNvSpPr/>
              <p:nvPr/>
            </p:nvSpPr>
            <p:spPr>
              <a:xfrm>
                <a:off x="8304205" y="1499305"/>
                <a:ext cx="154132" cy="215357"/>
              </a:xfrm>
              <a:custGeom>
                <a:avLst/>
                <a:gdLst>
                  <a:gd name="connsiteX0" fmla="*/ 98793 w 154132"/>
                  <a:gd name="connsiteY0" fmla="*/ 91430 h 215357"/>
                  <a:gd name="connsiteX1" fmla="*/ 123325 w 154132"/>
                  <a:gd name="connsiteY1" fmla="*/ 58458 h 215357"/>
                  <a:gd name="connsiteX2" fmla="*/ 123325 w 154132"/>
                  <a:gd name="connsiteY2" fmla="*/ 215168 h 215357"/>
                  <a:gd name="connsiteX3" fmla="*/ 129125 w 154132"/>
                  <a:gd name="connsiteY3" fmla="*/ 214505 h 215357"/>
                  <a:gd name="connsiteX4" fmla="*/ 133499 w 154132"/>
                  <a:gd name="connsiteY4" fmla="*/ 214031 h 215357"/>
                  <a:gd name="connsiteX5" fmla="*/ 138729 w 154132"/>
                  <a:gd name="connsiteY5" fmla="*/ 214031 h 215357"/>
                  <a:gd name="connsiteX6" fmla="*/ 145670 w 154132"/>
                  <a:gd name="connsiteY6" fmla="*/ 214505 h 215357"/>
                  <a:gd name="connsiteX7" fmla="*/ 154132 w 154132"/>
                  <a:gd name="connsiteY7" fmla="*/ 215358 h 215357"/>
                  <a:gd name="connsiteX8" fmla="*/ 154132 w 154132"/>
                  <a:gd name="connsiteY8" fmla="*/ 0 h 215357"/>
                  <a:gd name="connsiteX9" fmla="*/ 138729 w 154132"/>
                  <a:gd name="connsiteY9" fmla="*/ 0 h 215357"/>
                  <a:gd name="connsiteX10" fmla="*/ 127414 w 154132"/>
                  <a:gd name="connsiteY10" fmla="*/ 18191 h 215357"/>
                  <a:gd name="connsiteX11" fmla="*/ 114672 w 154132"/>
                  <a:gd name="connsiteY11" fmla="*/ 38183 h 215357"/>
                  <a:gd name="connsiteX12" fmla="*/ 85386 w 154132"/>
                  <a:gd name="connsiteY12" fmla="*/ 81671 h 215357"/>
                  <a:gd name="connsiteX13" fmla="*/ 56861 w 154132"/>
                  <a:gd name="connsiteY13" fmla="*/ 122412 h 215357"/>
                  <a:gd name="connsiteX14" fmla="*/ 30712 w 154132"/>
                  <a:gd name="connsiteY14" fmla="*/ 156520 h 215357"/>
                  <a:gd name="connsiteX15" fmla="*/ 30712 w 154132"/>
                  <a:gd name="connsiteY15" fmla="*/ 0 h 215357"/>
                  <a:gd name="connsiteX16" fmla="*/ 15309 w 154132"/>
                  <a:gd name="connsiteY16" fmla="*/ 1326 h 215357"/>
                  <a:gd name="connsiteX17" fmla="*/ 0 w 154132"/>
                  <a:gd name="connsiteY17" fmla="*/ 0 h 215357"/>
                  <a:gd name="connsiteX18" fmla="*/ 0 w 154132"/>
                  <a:gd name="connsiteY18" fmla="*/ 215168 h 215357"/>
                  <a:gd name="connsiteX19" fmla="*/ 15309 w 154132"/>
                  <a:gd name="connsiteY19" fmla="*/ 215168 h 215357"/>
                  <a:gd name="connsiteX20" fmla="*/ 26909 w 154132"/>
                  <a:gd name="connsiteY20" fmla="*/ 196219 h 215357"/>
                  <a:gd name="connsiteX21" fmla="*/ 38414 w 154132"/>
                  <a:gd name="connsiteY21" fmla="*/ 178217 h 215357"/>
                  <a:gd name="connsiteX22" fmla="*/ 68176 w 154132"/>
                  <a:gd name="connsiteY22" fmla="*/ 134445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98793" y="91430"/>
                    </a:moveTo>
                    <a:lnTo>
                      <a:pt x="123325" y="58458"/>
                    </a:ln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9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9" y="0"/>
                    </a:lnTo>
                    <a:lnTo>
                      <a:pt x="127414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734" y="51949"/>
                      <a:pt x="95969" y="66445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5" y="995"/>
                      <a:pt x="20472" y="1440"/>
                      <a:pt x="15309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9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44D752A3-F226-514C-3232-A5D0CCF8EEBE}"/>
                  </a:ext>
                </a:extLst>
              </p:cNvPr>
              <p:cNvSpPr/>
              <p:nvPr/>
            </p:nvSpPr>
            <p:spPr>
              <a:xfrm>
                <a:off x="8509410" y="1499305"/>
                <a:ext cx="154702" cy="215168"/>
              </a:xfrm>
              <a:custGeom>
                <a:avLst/>
                <a:gdLst>
                  <a:gd name="connsiteX0" fmla="*/ 132168 w 154702"/>
                  <a:gd name="connsiteY0" fmla="*/ 853 h 215168"/>
                  <a:gd name="connsiteX1" fmla="*/ 123515 w 154702"/>
                  <a:gd name="connsiteY1" fmla="*/ 0 h 215168"/>
                  <a:gd name="connsiteX2" fmla="*/ 123515 w 154702"/>
                  <a:gd name="connsiteY2" fmla="*/ 90577 h 215168"/>
                  <a:gd name="connsiteX3" fmla="*/ 99934 w 154702"/>
                  <a:gd name="connsiteY3" fmla="*/ 91809 h 215168"/>
                  <a:gd name="connsiteX4" fmla="*/ 77019 w 154702"/>
                  <a:gd name="connsiteY4" fmla="*/ 92756 h 215168"/>
                  <a:gd name="connsiteX5" fmla="*/ 54198 w 154702"/>
                  <a:gd name="connsiteY5" fmla="*/ 91809 h 215168"/>
                  <a:gd name="connsiteX6" fmla="*/ 30712 w 154702"/>
                  <a:gd name="connsiteY6" fmla="*/ 90577 h 215168"/>
                  <a:gd name="connsiteX7" fmla="*/ 30712 w 154702"/>
                  <a:gd name="connsiteY7" fmla="*/ 0 h 215168"/>
                  <a:gd name="connsiteX8" fmla="*/ 15404 w 154702"/>
                  <a:gd name="connsiteY8" fmla="*/ 1326 h 215168"/>
                  <a:gd name="connsiteX9" fmla="*/ 0 w 154702"/>
                  <a:gd name="connsiteY9" fmla="*/ 0 h 215168"/>
                  <a:gd name="connsiteX10" fmla="*/ 0 w 154702"/>
                  <a:gd name="connsiteY10" fmla="*/ 215168 h 215168"/>
                  <a:gd name="connsiteX11" fmla="*/ 6561 w 154702"/>
                  <a:gd name="connsiteY11" fmla="*/ 214316 h 215168"/>
                  <a:gd name="connsiteX12" fmla="*/ 10649 w 154702"/>
                  <a:gd name="connsiteY12" fmla="*/ 213842 h 215168"/>
                  <a:gd name="connsiteX13" fmla="*/ 15404 w 154702"/>
                  <a:gd name="connsiteY13" fmla="*/ 213842 h 215168"/>
                  <a:gd name="connsiteX14" fmla="*/ 22155 w 154702"/>
                  <a:gd name="connsiteY14" fmla="*/ 214316 h 215168"/>
                  <a:gd name="connsiteX15" fmla="*/ 30712 w 154702"/>
                  <a:gd name="connsiteY15" fmla="*/ 215168 h 215168"/>
                  <a:gd name="connsiteX16" fmla="*/ 30712 w 154702"/>
                  <a:gd name="connsiteY16" fmla="*/ 110379 h 215168"/>
                  <a:gd name="connsiteX17" fmla="*/ 49729 w 154702"/>
                  <a:gd name="connsiteY17" fmla="*/ 109526 h 215168"/>
                  <a:gd name="connsiteX18" fmla="*/ 104878 w 154702"/>
                  <a:gd name="connsiteY18" fmla="*/ 109526 h 215168"/>
                  <a:gd name="connsiteX19" fmla="*/ 123895 w 154702"/>
                  <a:gd name="connsiteY19" fmla="*/ 110853 h 215168"/>
                  <a:gd name="connsiteX20" fmla="*/ 123895 w 154702"/>
                  <a:gd name="connsiteY20" fmla="*/ 215074 h 215168"/>
                  <a:gd name="connsiteX21" fmla="*/ 139299 w 154702"/>
                  <a:gd name="connsiteY21" fmla="*/ 213747 h 215168"/>
                  <a:gd name="connsiteX22" fmla="*/ 146240 w 154702"/>
                  <a:gd name="connsiteY22" fmla="*/ 214221 h 215168"/>
                  <a:gd name="connsiteX23" fmla="*/ 154703 w 154702"/>
                  <a:gd name="connsiteY23" fmla="*/ 215074 h 215168"/>
                  <a:gd name="connsiteX24" fmla="*/ 154703 w 154702"/>
                  <a:gd name="connsiteY24" fmla="*/ 0 h 215168"/>
                  <a:gd name="connsiteX25" fmla="*/ 139299 w 154702"/>
                  <a:gd name="connsiteY25" fmla="*/ 1326 h 21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702" h="215168">
                    <a:moveTo>
                      <a:pt x="132168" y="853"/>
                    </a:moveTo>
                    <a:lnTo>
                      <a:pt x="123515" y="0"/>
                    </a:lnTo>
                    <a:lnTo>
                      <a:pt x="123515" y="90577"/>
                    </a:lnTo>
                    <a:lnTo>
                      <a:pt x="99934" y="91809"/>
                    </a:lnTo>
                    <a:lnTo>
                      <a:pt x="77019" y="92756"/>
                    </a:lnTo>
                    <a:lnTo>
                      <a:pt x="54198" y="91809"/>
                    </a:lnTo>
                    <a:lnTo>
                      <a:pt x="30712" y="90577"/>
                    </a:lnTo>
                    <a:lnTo>
                      <a:pt x="30712" y="0"/>
                    </a:lnTo>
                    <a:cubicBezTo>
                      <a:pt x="25654" y="853"/>
                      <a:pt x="20538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6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6"/>
                    </a:lnTo>
                    <a:lnTo>
                      <a:pt x="30712" y="215168"/>
                    </a:lnTo>
                    <a:lnTo>
                      <a:pt x="30712" y="110379"/>
                    </a:lnTo>
                    <a:lnTo>
                      <a:pt x="49729" y="109526"/>
                    </a:lnTo>
                    <a:lnTo>
                      <a:pt x="104878" y="109526"/>
                    </a:lnTo>
                    <a:lnTo>
                      <a:pt x="123895" y="110853"/>
                    </a:lnTo>
                    <a:lnTo>
                      <a:pt x="123895" y="215074"/>
                    </a:lnTo>
                    <a:cubicBezTo>
                      <a:pt x="128982" y="214221"/>
                      <a:pt x="134136" y="213785"/>
                      <a:pt x="139299" y="213747"/>
                    </a:cubicBezTo>
                    <a:lnTo>
                      <a:pt x="146240" y="214221"/>
                    </a:lnTo>
                    <a:lnTo>
                      <a:pt x="154703" y="215074"/>
                    </a:lnTo>
                    <a:lnTo>
                      <a:pt x="154703" y="0"/>
                    </a:lnTo>
                    <a:cubicBezTo>
                      <a:pt x="149606" y="824"/>
                      <a:pt x="144462" y="1270"/>
                      <a:pt x="139299" y="132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9D011BA8-930F-9F72-E6D9-4B87917F04D5}"/>
                  </a:ext>
                </a:extLst>
              </p:cNvPr>
              <p:cNvSpPr/>
              <p:nvPr/>
            </p:nvSpPr>
            <p:spPr>
              <a:xfrm>
                <a:off x="8706928" y="1499305"/>
                <a:ext cx="154036" cy="215357"/>
              </a:xfrm>
              <a:custGeom>
                <a:avLst/>
                <a:gdLst>
                  <a:gd name="connsiteX0" fmla="*/ 123325 w 154036"/>
                  <a:gd name="connsiteY0" fmla="*/ 215168 h 215357"/>
                  <a:gd name="connsiteX1" fmla="*/ 129125 w 154036"/>
                  <a:gd name="connsiteY1" fmla="*/ 214505 h 215357"/>
                  <a:gd name="connsiteX2" fmla="*/ 133404 w 154036"/>
                  <a:gd name="connsiteY2" fmla="*/ 214031 h 215357"/>
                  <a:gd name="connsiteX3" fmla="*/ 138633 w 154036"/>
                  <a:gd name="connsiteY3" fmla="*/ 214031 h 215357"/>
                  <a:gd name="connsiteX4" fmla="*/ 145575 w 154036"/>
                  <a:gd name="connsiteY4" fmla="*/ 214505 h 215357"/>
                  <a:gd name="connsiteX5" fmla="*/ 154037 w 154036"/>
                  <a:gd name="connsiteY5" fmla="*/ 215358 h 215357"/>
                  <a:gd name="connsiteX6" fmla="*/ 154037 w 154036"/>
                  <a:gd name="connsiteY6" fmla="*/ 0 h 215357"/>
                  <a:gd name="connsiteX7" fmla="*/ 138633 w 154036"/>
                  <a:gd name="connsiteY7" fmla="*/ 0 h 215357"/>
                  <a:gd name="connsiteX8" fmla="*/ 127413 w 154036"/>
                  <a:gd name="connsiteY8" fmla="*/ 18191 h 215357"/>
                  <a:gd name="connsiteX9" fmla="*/ 114672 w 154036"/>
                  <a:gd name="connsiteY9" fmla="*/ 38183 h 215357"/>
                  <a:gd name="connsiteX10" fmla="*/ 85386 w 154036"/>
                  <a:gd name="connsiteY10" fmla="*/ 81671 h 215357"/>
                  <a:gd name="connsiteX11" fmla="*/ 56860 w 154036"/>
                  <a:gd name="connsiteY11" fmla="*/ 122412 h 215357"/>
                  <a:gd name="connsiteX12" fmla="*/ 30712 w 154036"/>
                  <a:gd name="connsiteY12" fmla="*/ 156520 h 215357"/>
                  <a:gd name="connsiteX13" fmla="*/ 30712 w 154036"/>
                  <a:gd name="connsiteY13" fmla="*/ 0 h 215357"/>
                  <a:gd name="connsiteX14" fmla="*/ 15404 w 154036"/>
                  <a:gd name="connsiteY14" fmla="*/ 1326 h 215357"/>
                  <a:gd name="connsiteX15" fmla="*/ 0 w 154036"/>
                  <a:gd name="connsiteY15" fmla="*/ 0 h 215357"/>
                  <a:gd name="connsiteX16" fmla="*/ 0 w 154036"/>
                  <a:gd name="connsiteY16" fmla="*/ 215168 h 215357"/>
                  <a:gd name="connsiteX17" fmla="*/ 15404 w 154036"/>
                  <a:gd name="connsiteY17" fmla="*/ 215168 h 215357"/>
                  <a:gd name="connsiteX18" fmla="*/ 26909 w 154036"/>
                  <a:gd name="connsiteY18" fmla="*/ 196219 h 215357"/>
                  <a:gd name="connsiteX19" fmla="*/ 38414 w 154036"/>
                  <a:gd name="connsiteY19" fmla="*/ 178217 h 215357"/>
                  <a:gd name="connsiteX20" fmla="*/ 68271 w 154036"/>
                  <a:gd name="connsiteY20" fmla="*/ 134445 h 215357"/>
                  <a:gd name="connsiteX21" fmla="*/ 98983 w 154036"/>
                  <a:gd name="connsiteY21" fmla="*/ 91619 h 215357"/>
                  <a:gd name="connsiteX22" fmla="*/ 123610 w 154036"/>
                  <a:gd name="connsiteY22" fmla="*/ 58648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036" h="215357">
                    <a:moveTo>
                      <a:pt x="123325" y="215168"/>
                    </a:moveTo>
                    <a:lnTo>
                      <a:pt x="129125" y="214505"/>
                    </a:lnTo>
                    <a:lnTo>
                      <a:pt x="133404" y="214031"/>
                    </a:lnTo>
                    <a:lnTo>
                      <a:pt x="138633" y="214031"/>
                    </a:lnTo>
                    <a:lnTo>
                      <a:pt x="145575" y="214505"/>
                    </a:lnTo>
                    <a:lnTo>
                      <a:pt x="154037" y="215358"/>
                    </a:lnTo>
                    <a:lnTo>
                      <a:pt x="154037" y="0"/>
                    </a:lnTo>
                    <a:lnTo>
                      <a:pt x="138633" y="0"/>
                    </a:lnTo>
                    <a:lnTo>
                      <a:pt x="127413" y="18191"/>
                    </a:lnTo>
                    <a:cubicBezTo>
                      <a:pt x="122754" y="25676"/>
                      <a:pt x="118475" y="32308"/>
                      <a:pt x="114672" y="38183"/>
                    </a:cubicBezTo>
                    <a:cubicBezTo>
                      <a:pt x="105610" y="51949"/>
                      <a:pt x="95845" y="66445"/>
                      <a:pt x="85386" y="81671"/>
                    </a:cubicBezTo>
                    <a:lnTo>
                      <a:pt x="56860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73" y="995"/>
                      <a:pt x="20538" y="1440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81A4D66F-04BB-3CDA-C287-10759BBF5EDC}"/>
                  </a:ext>
                </a:extLst>
              </p:cNvPr>
              <p:cNvSpPr/>
              <p:nvPr/>
            </p:nvSpPr>
            <p:spPr>
              <a:xfrm>
                <a:off x="8904095" y="1496159"/>
                <a:ext cx="160160" cy="221008"/>
              </a:xfrm>
              <a:custGeom>
                <a:avLst/>
                <a:gdLst>
                  <a:gd name="connsiteX0" fmla="*/ 159020 w 160160"/>
                  <a:gd name="connsiteY0" fmla="*/ 178710 h 221008"/>
                  <a:gd name="connsiteX1" fmla="*/ 156547 w 160160"/>
                  <a:gd name="connsiteY1" fmla="*/ 177383 h 221008"/>
                  <a:gd name="connsiteX2" fmla="*/ 130590 w 160160"/>
                  <a:gd name="connsiteY2" fmla="*/ 199554 h 221008"/>
                  <a:gd name="connsiteX3" fmla="*/ 103680 w 160160"/>
                  <a:gd name="connsiteY3" fmla="*/ 206660 h 221008"/>
                  <a:gd name="connsiteX4" fmla="*/ 67358 w 160160"/>
                  <a:gd name="connsiteY4" fmla="*/ 194153 h 221008"/>
                  <a:gd name="connsiteX5" fmla="*/ 42446 w 160160"/>
                  <a:gd name="connsiteY5" fmla="*/ 159192 h 221008"/>
                  <a:gd name="connsiteX6" fmla="*/ 33793 w 160160"/>
                  <a:gd name="connsiteY6" fmla="*/ 107935 h 221008"/>
                  <a:gd name="connsiteX7" fmla="*/ 38072 w 160160"/>
                  <a:gd name="connsiteY7" fmla="*/ 72594 h 221008"/>
                  <a:gd name="connsiteX8" fmla="*/ 51004 w 160160"/>
                  <a:gd name="connsiteY8" fmla="*/ 42939 h 221008"/>
                  <a:gd name="connsiteX9" fmla="*/ 99782 w 160160"/>
                  <a:gd name="connsiteY9" fmla="*/ 15841 h 221008"/>
                  <a:gd name="connsiteX10" fmla="*/ 120986 w 160160"/>
                  <a:gd name="connsiteY10" fmla="*/ 20768 h 221008"/>
                  <a:gd name="connsiteX11" fmla="*/ 137816 w 160160"/>
                  <a:gd name="connsiteY11" fmla="*/ 33654 h 221008"/>
                  <a:gd name="connsiteX12" fmla="*/ 148180 w 160160"/>
                  <a:gd name="connsiteY12" fmla="*/ 48624 h 221008"/>
                  <a:gd name="connsiteX13" fmla="*/ 151318 w 160160"/>
                  <a:gd name="connsiteY13" fmla="*/ 48624 h 221008"/>
                  <a:gd name="connsiteX14" fmla="*/ 160161 w 160160"/>
                  <a:gd name="connsiteY14" fmla="*/ 18968 h 221008"/>
                  <a:gd name="connsiteX15" fmla="*/ 99402 w 160160"/>
                  <a:gd name="connsiteY15" fmla="*/ 19 h 221008"/>
                  <a:gd name="connsiteX16" fmla="*/ 47771 w 160160"/>
                  <a:gd name="connsiteY16" fmla="*/ 13189 h 221008"/>
                  <a:gd name="connsiteX17" fmla="*/ 12590 w 160160"/>
                  <a:gd name="connsiteY17" fmla="*/ 51087 h 221008"/>
                  <a:gd name="connsiteX18" fmla="*/ 38 w 160160"/>
                  <a:gd name="connsiteY18" fmla="*/ 109830 h 221008"/>
                  <a:gd name="connsiteX19" fmla="*/ 11543 w 160160"/>
                  <a:gd name="connsiteY19" fmla="*/ 166677 h 221008"/>
                  <a:gd name="connsiteX20" fmla="*/ 45203 w 160160"/>
                  <a:gd name="connsiteY20" fmla="*/ 206565 h 221008"/>
                  <a:gd name="connsiteX21" fmla="*/ 98261 w 160160"/>
                  <a:gd name="connsiteY21" fmla="*/ 220967 h 221008"/>
                  <a:gd name="connsiteX22" fmla="*/ 156928 w 160160"/>
                  <a:gd name="connsiteY22" fmla="*/ 198322 h 221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0160" h="221008">
                    <a:moveTo>
                      <a:pt x="159020" y="178710"/>
                    </a:moveTo>
                    <a:lnTo>
                      <a:pt x="156547" y="177383"/>
                    </a:lnTo>
                    <a:cubicBezTo>
                      <a:pt x="148960" y="185920"/>
                      <a:pt x="140222" y="193386"/>
                      <a:pt x="130590" y="199554"/>
                    </a:cubicBezTo>
                    <a:cubicBezTo>
                      <a:pt x="122450" y="204348"/>
                      <a:pt x="113132" y="206811"/>
                      <a:pt x="103680" y="206660"/>
                    </a:cubicBezTo>
                    <a:cubicBezTo>
                      <a:pt x="90492" y="206764"/>
                      <a:pt x="77665" y="202349"/>
                      <a:pt x="67358" y="194153"/>
                    </a:cubicBezTo>
                    <a:cubicBezTo>
                      <a:pt x="55986" y="185001"/>
                      <a:pt x="47371" y="172902"/>
                      <a:pt x="42446" y="159192"/>
                    </a:cubicBezTo>
                    <a:cubicBezTo>
                      <a:pt x="36408" y="142782"/>
                      <a:pt x="33480" y="125406"/>
                      <a:pt x="33793" y="107935"/>
                    </a:cubicBezTo>
                    <a:cubicBezTo>
                      <a:pt x="33679" y="96016"/>
                      <a:pt x="35115" y="84144"/>
                      <a:pt x="38072" y="72594"/>
                    </a:cubicBezTo>
                    <a:cubicBezTo>
                      <a:pt x="40868" y="62115"/>
                      <a:pt x="45222" y="52120"/>
                      <a:pt x="51004" y="42939"/>
                    </a:cubicBezTo>
                    <a:cubicBezTo>
                      <a:pt x="61178" y="25809"/>
                      <a:pt x="79814" y="15453"/>
                      <a:pt x="99782" y="15841"/>
                    </a:cubicBezTo>
                    <a:cubicBezTo>
                      <a:pt x="107113" y="16031"/>
                      <a:pt x="114330" y="17708"/>
                      <a:pt x="120986" y="20768"/>
                    </a:cubicBezTo>
                    <a:cubicBezTo>
                      <a:pt x="127661" y="23469"/>
                      <a:pt x="133480" y="27922"/>
                      <a:pt x="137816" y="33654"/>
                    </a:cubicBezTo>
                    <a:cubicBezTo>
                      <a:pt x="141610" y="38400"/>
                      <a:pt x="145071" y="43403"/>
                      <a:pt x="148180" y="48624"/>
                    </a:cubicBezTo>
                    <a:lnTo>
                      <a:pt x="151318" y="48624"/>
                    </a:lnTo>
                    <a:lnTo>
                      <a:pt x="160161" y="18968"/>
                    </a:lnTo>
                    <a:cubicBezTo>
                      <a:pt x="142456" y="6348"/>
                      <a:pt x="121167" y="-294"/>
                      <a:pt x="99402" y="19"/>
                    </a:cubicBezTo>
                    <a:cubicBezTo>
                      <a:pt x="81307" y="-332"/>
                      <a:pt x="63469" y="4216"/>
                      <a:pt x="47771" y="13189"/>
                    </a:cubicBezTo>
                    <a:cubicBezTo>
                      <a:pt x="32567" y="22114"/>
                      <a:pt x="20329" y="35293"/>
                      <a:pt x="12590" y="51087"/>
                    </a:cubicBezTo>
                    <a:cubicBezTo>
                      <a:pt x="3842" y="69420"/>
                      <a:pt x="-456" y="89535"/>
                      <a:pt x="38" y="109830"/>
                    </a:cubicBezTo>
                    <a:cubicBezTo>
                      <a:pt x="-218" y="129376"/>
                      <a:pt x="3699" y="148761"/>
                      <a:pt x="11543" y="166677"/>
                    </a:cubicBezTo>
                    <a:cubicBezTo>
                      <a:pt x="18608" y="182964"/>
                      <a:pt x="30313" y="196835"/>
                      <a:pt x="45203" y="206565"/>
                    </a:cubicBezTo>
                    <a:cubicBezTo>
                      <a:pt x="61064" y="216514"/>
                      <a:pt x="79529" y="221526"/>
                      <a:pt x="98261" y="220967"/>
                    </a:cubicBezTo>
                    <a:cubicBezTo>
                      <a:pt x="119978" y="221033"/>
                      <a:pt x="140925" y="212942"/>
                      <a:pt x="156928" y="19832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666D5909-6585-AB07-58C4-62D775B3DD71}"/>
                  </a:ext>
                </a:extLst>
              </p:cNvPr>
              <p:cNvSpPr/>
              <p:nvPr/>
            </p:nvSpPr>
            <p:spPr>
              <a:xfrm>
                <a:off x="9087253" y="1500631"/>
                <a:ext cx="162689" cy="213936"/>
              </a:xfrm>
              <a:custGeom>
                <a:avLst/>
                <a:gdLst>
                  <a:gd name="connsiteX0" fmla="*/ 0 w 162689"/>
                  <a:gd name="connsiteY0" fmla="*/ 0 h 213936"/>
                  <a:gd name="connsiteX1" fmla="*/ 1236 w 162689"/>
                  <a:gd name="connsiteY1" fmla="*/ 12222 h 213936"/>
                  <a:gd name="connsiteX2" fmla="*/ 0 w 162689"/>
                  <a:gd name="connsiteY2" fmla="*/ 24350 h 213936"/>
                  <a:gd name="connsiteX3" fmla="*/ 66559 w 162689"/>
                  <a:gd name="connsiteY3" fmla="*/ 20370 h 213936"/>
                  <a:gd name="connsiteX4" fmla="*/ 66559 w 162689"/>
                  <a:gd name="connsiteY4" fmla="*/ 213842 h 213936"/>
                  <a:gd name="connsiteX5" fmla="*/ 72550 w 162689"/>
                  <a:gd name="connsiteY5" fmla="*/ 213273 h 213936"/>
                  <a:gd name="connsiteX6" fmla="*/ 76638 w 162689"/>
                  <a:gd name="connsiteY6" fmla="*/ 212800 h 213936"/>
                  <a:gd name="connsiteX7" fmla="*/ 81298 w 162689"/>
                  <a:gd name="connsiteY7" fmla="*/ 212800 h 213936"/>
                  <a:gd name="connsiteX8" fmla="*/ 86242 w 162689"/>
                  <a:gd name="connsiteY8" fmla="*/ 212800 h 213936"/>
                  <a:gd name="connsiteX9" fmla="*/ 90521 w 162689"/>
                  <a:gd name="connsiteY9" fmla="*/ 213273 h 213936"/>
                  <a:gd name="connsiteX10" fmla="*/ 96701 w 162689"/>
                  <a:gd name="connsiteY10" fmla="*/ 213937 h 213936"/>
                  <a:gd name="connsiteX11" fmla="*/ 96701 w 162689"/>
                  <a:gd name="connsiteY11" fmla="*/ 20370 h 213936"/>
                  <a:gd name="connsiteX12" fmla="*/ 162690 w 162689"/>
                  <a:gd name="connsiteY12" fmla="*/ 24350 h 213936"/>
                  <a:gd name="connsiteX13" fmla="*/ 161929 w 162689"/>
                  <a:gd name="connsiteY13" fmla="*/ 12222 h 213936"/>
                  <a:gd name="connsiteX14" fmla="*/ 162690 w 162689"/>
                  <a:gd name="connsiteY14" fmla="*/ 0 h 21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689" h="213936">
                    <a:moveTo>
                      <a:pt x="0" y="0"/>
                    </a:moveTo>
                    <a:lnTo>
                      <a:pt x="1236" y="12222"/>
                    </a:lnTo>
                    <a:lnTo>
                      <a:pt x="0" y="24350"/>
                    </a:lnTo>
                    <a:cubicBezTo>
                      <a:pt x="22050" y="21289"/>
                      <a:pt x="44300" y="19954"/>
                      <a:pt x="66559" y="20370"/>
                    </a:cubicBezTo>
                    <a:lnTo>
                      <a:pt x="66559" y="213842"/>
                    </a:lnTo>
                    <a:lnTo>
                      <a:pt x="72550" y="213273"/>
                    </a:lnTo>
                    <a:lnTo>
                      <a:pt x="76638" y="212800"/>
                    </a:lnTo>
                    <a:lnTo>
                      <a:pt x="81298" y="212800"/>
                    </a:lnTo>
                    <a:lnTo>
                      <a:pt x="86242" y="212800"/>
                    </a:lnTo>
                    <a:cubicBezTo>
                      <a:pt x="87640" y="213169"/>
                      <a:pt x="89075" y="213330"/>
                      <a:pt x="90521" y="213273"/>
                    </a:cubicBezTo>
                    <a:lnTo>
                      <a:pt x="96701" y="213937"/>
                    </a:lnTo>
                    <a:lnTo>
                      <a:pt x="96701" y="20370"/>
                    </a:lnTo>
                    <a:cubicBezTo>
                      <a:pt x="118770" y="19878"/>
                      <a:pt x="140839" y="21214"/>
                      <a:pt x="162690" y="24350"/>
                    </a:cubicBezTo>
                    <a:lnTo>
                      <a:pt x="161929" y="12222"/>
                    </a:lnTo>
                    <a:lnTo>
                      <a:pt x="162690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38D40272-E94C-EE23-F3B5-609BA9188826}"/>
                  </a:ext>
                </a:extLst>
              </p:cNvPr>
              <p:cNvSpPr/>
              <p:nvPr/>
            </p:nvSpPr>
            <p:spPr>
              <a:xfrm>
                <a:off x="9287012" y="1495704"/>
                <a:ext cx="174007" cy="333979"/>
              </a:xfrm>
              <a:custGeom>
                <a:avLst/>
                <a:gdLst>
                  <a:gd name="connsiteX0" fmla="*/ 151185 w 174007"/>
                  <a:gd name="connsiteY0" fmla="*/ 190724 h 333979"/>
                  <a:gd name="connsiteX1" fmla="*/ 174005 w 174007"/>
                  <a:gd name="connsiteY1" fmla="*/ 104031 h 333979"/>
                  <a:gd name="connsiteX2" fmla="*/ 169060 w 174007"/>
                  <a:gd name="connsiteY2" fmla="*/ 64806 h 333979"/>
                  <a:gd name="connsiteX3" fmla="*/ 153752 w 174007"/>
                  <a:gd name="connsiteY3" fmla="*/ 31361 h 333979"/>
                  <a:gd name="connsiteX4" fmla="*/ 129220 w 174007"/>
                  <a:gd name="connsiteY4" fmla="*/ 8432 h 333979"/>
                  <a:gd name="connsiteX5" fmla="*/ 113816 w 174007"/>
                  <a:gd name="connsiteY5" fmla="*/ 1990 h 333979"/>
                  <a:gd name="connsiteX6" fmla="*/ 96796 w 174007"/>
                  <a:gd name="connsiteY6" fmla="*/ 0 h 333979"/>
                  <a:gd name="connsiteX7" fmla="*/ 53818 w 174007"/>
                  <a:gd name="connsiteY7" fmla="*/ 13454 h 333979"/>
                  <a:gd name="connsiteX8" fmla="*/ 31853 w 174007"/>
                  <a:gd name="connsiteY8" fmla="*/ 46426 h 333979"/>
                  <a:gd name="connsiteX9" fmla="*/ 31093 w 174007"/>
                  <a:gd name="connsiteY9" fmla="*/ 46426 h 333979"/>
                  <a:gd name="connsiteX10" fmla="*/ 31093 w 174007"/>
                  <a:gd name="connsiteY10" fmla="*/ 3600 h 333979"/>
                  <a:gd name="connsiteX11" fmla="*/ 21584 w 174007"/>
                  <a:gd name="connsiteY11" fmla="*/ 4453 h 333979"/>
                  <a:gd name="connsiteX12" fmla="*/ 15404 w 174007"/>
                  <a:gd name="connsiteY12" fmla="*/ 4453 h 333979"/>
                  <a:gd name="connsiteX13" fmla="*/ 8843 w 174007"/>
                  <a:gd name="connsiteY13" fmla="*/ 4453 h 333979"/>
                  <a:gd name="connsiteX14" fmla="*/ 0 w 174007"/>
                  <a:gd name="connsiteY14" fmla="*/ 3600 h 333979"/>
                  <a:gd name="connsiteX15" fmla="*/ 0 w 174007"/>
                  <a:gd name="connsiteY15" fmla="*/ 333980 h 333979"/>
                  <a:gd name="connsiteX16" fmla="*/ 5800 w 174007"/>
                  <a:gd name="connsiteY16" fmla="*/ 333316 h 333979"/>
                  <a:gd name="connsiteX17" fmla="*/ 10079 w 174007"/>
                  <a:gd name="connsiteY17" fmla="*/ 332843 h 333979"/>
                  <a:gd name="connsiteX18" fmla="*/ 15404 w 174007"/>
                  <a:gd name="connsiteY18" fmla="*/ 332843 h 333979"/>
                  <a:gd name="connsiteX19" fmla="*/ 20253 w 174007"/>
                  <a:gd name="connsiteY19" fmla="*/ 332843 h 333979"/>
                  <a:gd name="connsiteX20" fmla="*/ 24342 w 174007"/>
                  <a:gd name="connsiteY20" fmla="*/ 333316 h 333979"/>
                  <a:gd name="connsiteX21" fmla="*/ 30712 w 174007"/>
                  <a:gd name="connsiteY21" fmla="*/ 333980 h 333979"/>
                  <a:gd name="connsiteX22" fmla="*/ 30712 w 174007"/>
                  <a:gd name="connsiteY22" fmla="*/ 179165 h 333979"/>
                  <a:gd name="connsiteX23" fmla="*/ 31473 w 174007"/>
                  <a:gd name="connsiteY23" fmla="*/ 179165 h 333979"/>
                  <a:gd name="connsiteX24" fmla="*/ 90521 w 174007"/>
                  <a:gd name="connsiteY24" fmla="*/ 222464 h 333979"/>
                  <a:gd name="connsiteX25" fmla="*/ 151185 w 174007"/>
                  <a:gd name="connsiteY25" fmla="*/ 190724 h 333979"/>
                  <a:gd name="connsiteX26" fmla="*/ 45260 w 174007"/>
                  <a:gd name="connsiteY26" fmla="*/ 179449 h 333979"/>
                  <a:gd name="connsiteX27" fmla="*/ 31093 w 174007"/>
                  <a:gd name="connsiteY27" fmla="*/ 117011 h 333979"/>
                  <a:gd name="connsiteX28" fmla="*/ 34135 w 174007"/>
                  <a:gd name="connsiteY28" fmla="*/ 82619 h 333979"/>
                  <a:gd name="connsiteX29" fmla="*/ 43644 w 174007"/>
                  <a:gd name="connsiteY29" fmla="*/ 51258 h 333979"/>
                  <a:gd name="connsiteX30" fmla="*/ 60854 w 174007"/>
                  <a:gd name="connsiteY30" fmla="*/ 27855 h 333979"/>
                  <a:gd name="connsiteX31" fmla="*/ 87383 w 174007"/>
                  <a:gd name="connsiteY31" fmla="*/ 18949 h 333979"/>
                  <a:gd name="connsiteX32" fmla="*/ 127889 w 174007"/>
                  <a:gd name="connsiteY32" fmla="*/ 43583 h 333979"/>
                  <a:gd name="connsiteX33" fmla="*/ 140440 w 174007"/>
                  <a:gd name="connsiteY33" fmla="*/ 105831 h 333979"/>
                  <a:gd name="connsiteX34" fmla="*/ 135020 w 174007"/>
                  <a:gd name="connsiteY34" fmla="*/ 155573 h 333979"/>
                  <a:gd name="connsiteX35" fmla="*/ 118000 w 174007"/>
                  <a:gd name="connsiteY35" fmla="*/ 190629 h 333979"/>
                  <a:gd name="connsiteX36" fmla="*/ 87763 w 174007"/>
                  <a:gd name="connsiteY36" fmla="*/ 203609 h 333979"/>
                  <a:gd name="connsiteX37" fmla="*/ 45260 w 174007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7" h="333979">
                    <a:moveTo>
                      <a:pt x="151185" y="190724"/>
                    </a:moveTo>
                    <a:cubicBezTo>
                      <a:pt x="166398" y="169624"/>
                      <a:pt x="174005" y="140726"/>
                      <a:pt x="174005" y="104031"/>
                    </a:cubicBezTo>
                    <a:cubicBezTo>
                      <a:pt x="174081" y="90795"/>
                      <a:pt x="172417" y="77606"/>
                      <a:pt x="169060" y="64806"/>
                    </a:cubicBezTo>
                    <a:cubicBezTo>
                      <a:pt x="165923" y="52868"/>
                      <a:pt x="160741" y="41556"/>
                      <a:pt x="153752" y="31361"/>
                    </a:cubicBezTo>
                    <a:cubicBezTo>
                      <a:pt x="147419" y="21972"/>
                      <a:pt x="139033" y="14127"/>
                      <a:pt x="129220" y="8432"/>
                    </a:cubicBezTo>
                    <a:cubicBezTo>
                      <a:pt x="124418" y="5581"/>
                      <a:pt x="119227" y="3411"/>
                      <a:pt x="113816" y="1990"/>
                    </a:cubicBezTo>
                    <a:cubicBezTo>
                      <a:pt x="108244" y="673"/>
                      <a:pt x="102530" y="0"/>
                      <a:pt x="96796" y="0"/>
                    </a:cubicBezTo>
                    <a:cubicBezTo>
                      <a:pt x="77019" y="0"/>
                      <a:pt x="62661" y="4548"/>
                      <a:pt x="53818" y="13454"/>
                    </a:cubicBezTo>
                    <a:cubicBezTo>
                      <a:pt x="44538" y="23014"/>
                      <a:pt x="37093" y="34194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00" y="333316"/>
                    </a:lnTo>
                    <a:lnTo>
                      <a:pt x="10079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584" y="333203"/>
                      <a:pt x="22963" y="333364"/>
                      <a:pt x="24342" y="333316"/>
                    </a:cubicBezTo>
                    <a:lnTo>
                      <a:pt x="30712" y="333980"/>
                    </a:lnTo>
                    <a:lnTo>
                      <a:pt x="30712" y="179165"/>
                    </a:lnTo>
                    <a:lnTo>
                      <a:pt x="31473" y="179165"/>
                    </a:lnTo>
                    <a:cubicBezTo>
                      <a:pt x="44528" y="208091"/>
                      <a:pt x="64211" y="222530"/>
                      <a:pt x="90521" y="222464"/>
                    </a:cubicBezTo>
                    <a:cubicBezTo>
                      <a:pt x="114872" y="222985"/>
                      <a:pt x="137787" y="210990"/>
                      <a:pt x="151185" y="190724"/>
                    </a:cubicBezTo>
                    <a:close/>
                    <a:moveTo>
                      <a:pt x="45260" y="179449"/>
                    </a:moveTo>
                    <a:cubicBezTo>
                      <a:pt x="35096" y="160244"/>
                      <a:pt x="30208" y="138708"/>
                      <a:pt x="31093" y="117011"/>
                    </a:cubicBezTo>
                    <a:cubicBezTo>
                      <a:pt x="31093" y="105481"/>
                      <a:pt x="32110" y="93969"/>
                      <a:pt x="34135" y="82619"/>
                    </a:cubicBezTo>
                    <a:cubicBezTo>
                      <a:pt x="36066" y="71827"/>
                      <a:pt x="39260" y="61310"/>
                      <a:pt x="43644" y="51258"/>
                    </a:cubicBezTo>
                    <a:cubicBezTo>
                      <a:pt x="47390" y="42181"/>
                      <a:pt x="53295" y="34146"/>
                      <a:pt x="60854" y="27855"/>
                    </a:cubicBezTo>
                    <a:cubicBezTo>
                      <a:pt x="68357" y="21839"/>
                      <a:pt x="77760" y="18684"/>
                      <a:pt x="87383" y="18949"/>
                    </a:cubicBezTo>
                    <a:cubicBezTo>
                      <a:pt x="104669" y="18134"/>
                      <a:pt x="120710" y="27893"/>
                      <a:pt x="127889" y="43583"/>
                    </a:cubicBezTo>
                    <a:cubicBezTo>
                      <a:pt x="136912" y="63063"/>
                      <a:pt x="141210" y="84390"/>
                      <a:pt x="140440" y="105831"/>
                    </a:cubicBezTo>
                    <a:cubicBezTo>
                      <a:pt x="140630" y="122563"/>
                      <a:pt x="138814" y="139267"/>
                      <a:pt x="135020" y="155573"/>
                    </a:cubicBezTo>
                    <a:cubicBezTo>
                      <a:pt x="132291" y="168468"/>
                      <a:pt x="126453" y="180501"/>
                      <a:pt x="118000" y="190629"/>
                    </a:cubicBezTo>
                    <a:cubicBezTo>
                      <a:pt x="110346" y="199203"/>
                      <a:pt x="99278" y="203960"/>
                      <a:pt x="87763" y="203609"/>
                    </a:cubicBezTo>
                    <a:cubicBezTo>
                      <a:pt x="70125" y="204329"/>
                      <a:pt x="53618" y="194949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A93C8B27-21A8-83D9-A52C-166522D90778}"/>
                  </a:ext>
                </a:extLst>
              </p:cNvPr>
              <p:cNvSpPr/>
              <p:nvPr/>
            </p:nvSpPr>
            <p:spPr>
              <a:xfrm>
                <a:off x="9497353" y="1499305"/>
                <a:ext cx="154132" cy="215357"/>
              </a:xfrm>
              <a:custGeom>
                <a:avLst/>
                <a:gdLst>
                  <a:gd name="connsiteX0" fmla="*/ 123325 w 154132"/>
                  <a:gd name="connsiteY0" fmla="*/ 58458 h 215357"/>
                  <a:gd name="connsiteX1" fmla="*/ 123325 w 154132"/>
                  <a:gd name="connsiteY1" fmla="*/ 215168 h 215357"/>
                  <a:gd name="connsiteX2" fmla="*/ 129125 w 154132"/>
                  <a:gd name="connsiteY2" fmla="*/ 214505 h 215357"/>
                  <a:gd name="connsiteX3" fmla="*/ 133499 w 154132"/>
                  <a:gd name="connsiteY3" fmla="*/ 214031 h 215357"/>
                  <a:gd name="connsiteX4" fmla="*/ 138728 w 154132"/>
                  <a:gd name="connsiteY4" fmla="*/ 214031 h 215357"/>
                  <a:gd name="connsiteX5" fmla="*/ 145670 w 154132"/>
                  <a:gd name="connsiteY5" fmla="*/ 214505 h 215357"/>
                  <a:gd name="connsiteX6" fmla="*/ 154132 w 154132"/>
                  <a:gd name="connsiteY6" fmla="*/ 215358 h 215357"/>
                  <a:gd name="connsiteX7" fmla="*/ 154132 w 154132"/>
                  <a:gd name="connsiteY7" fmla="*/ 0 h 215357"/>
                  <a:gd name="connsiteX8" fmla="*/ 138728 w 154132"/>
                  <a:gd name="connsiteY8" fmla="*/ 0 h 215357"/>
                  <a:gd name="connsiteX9" fmla="*/ 127413 w 154132"/>
                  <a:gd name="connsiteY9" fmla="*/ 18191 h 215357"/>
                  <a:gd name="connsiteX10" fmla="*/ 114672 w 154132"/>
                  <a:gd name="connsiteY10" fmla="*/ 38183 h 215357"/>
                  <a:gd name="connsiteX11" fmla="*/ 85386 w 154132"/>
                  <a:gd name="connsiteY11" fmla="*/ 81671 h 215357"/>
                  <a:gd name="connsiteX12" fmla="*/ 56861 w 154132"/>
                  <a:gd name="connsiteY12" fmla="*/ 122412 h 215357"/>
                  <a:gd name="connsiteX13" fmla="*/ 30712 w 154132"/>
                  <a:gd name="connsiteY13" fmla="*/ 156520 h 215357"/>
                  <a:gd name="connsiteX14" fmla="*/ 30712 w 154132"/>
                  <a:gd name="connsiteY14" fmla="*/ 0 h 215357"/>
                  <a:gd name="connsiteX15" fmla="*/ 15308 w 154132"/>
                  <a:gd name="connsiteY15" fmla="*/ 1326 h 215357"/>
                  <a:gd name="connsiteX16" fmla="*/ 0 w 154132"/>
                  <a:gd name="connsiteY16" fmla="*/ 0 h 215357"/>
                  <a:gd name="connsiteX17" fmla="*/ 0 w 154132"/>
                  <a:gd name="connsiteY17" fmla="*/ 215168 h 215357"/>
                  <a:gd name="connsiteX18" fmla="*/ 15308 w 154132"/>
                  <a:gd name="connsiteY18" fmla="*/ 215168 h 215357"/>
                  <a:gd name="connsiteX19" fmla="*/ 26909 w 154132"/>
                  <a:gd name="connsiteY19" fmla="*/ 196219 h 215357"/>
                  <a:gd name="connsiteX20" fmla="*/ 38414 w 154132"/>
                  <a:gd name="connsiteY20" fmla="*/ 178217 h 215357"/>
                  <a:gd name="connsiteX21" fmla="*/ 68176 w 154132"/>
                  <a:gd name="connsiteY21" fmla="*/ 134445 h 215357"/>
                  <a:gd name="connsiteX22" fmla="*/ 98983 w 154132"/>
                  <a:gd name="connsiteY22" fmla="*/ 91619 h 215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132" h="215357">
                    <a:moveTo>
                      <a:pt x="123325" y="58458"/>
                    </a:moveTo>
                    <a:lnTo>
                      <a:pt x="123325" y="215168"/>
                    </a:lnTo>
                    <a:lnTo>
                      <a:pt x="129125" y="214505"/>
                    </a:lnTo>
                    <a:lnTo>
                      <a:pt x="133499" y="214031"/>
                    </a:lnTo>
                    <a:lnTo>
                      <a:pt x="138728" y="214031"/>
                    </a:lnTo>
                    <a:lnTo>
                      <a:pt x="145670" y="214505"/>
                    </a:lnTo>
                    <a:lnTo>
                      <a:pt x="154132" y="215358"/>
                    </a:lnTo>
                    <a:lnTo>
                      <a:pt x="154132" y="0"/>
                    </a:lnTo>
                    <a:lnTo>
                      <a:pt x="138728" y="0"/>
                    </a:lnTo>
                    <a:lnTo>
                      <a:pt x="127413" y="18191"/>
                    </a:lnTo>
                    <a:cubicBezTo>
                      <a:pt x="122849" y="25676"/>
                      <a:pt x="118571" y="32308"/>
                      <a:pt x="114672" y="38183"/>
                    </a:cubicBezTo>
                    <a:cubicBezTo>
                      <a:pt x="105639" y="51921"/>
                      <a:pt x="95655" y="66606"/>
                      <a:pt x="85386" y="81671"/>
                    </a:cubicBezTo>
                    <a:lnTo>
                      <a:pt x="56861" y="122412"/>
                    </a:lnTo>
                    <a:lnTo>
                      <a:pt x="30712" y="156520"/>
                    </a:lnTo>
                    <a:lnTo>
                      <a:pt x="30712" y="0"/>
                    </a:lnTo>
                    <a:cubicBezTo>
                      <a:pt x="25644" y="995"/>
                      <a:pt x="20472" y="1440"/>
                      <a:pt x="15308" y="1326"/>
                    </a:cubicBezTo>
                    <a:cubicBezTo>
                      <a:pt x="10174" y="1516"/>
                      <a:pt x="5030" y="1071"/>
                      <a:pt x="0" y="0"/>
                    </a:cubicBezTo>
                    <a:lnTo>
                      <a:pt x="0" y="215168"/>
                    </a:lnTo>
                    <a:lnTo>
                      <a:pt x="15308" y="215168"/>
                    </a:lnTo>
                    <a:cubicBezTo>
                      <a:pt x="19302" y="208252"/>
                      <a:pt x="23201" y="201904"/>
                      <a:pt x="26909" y="196219"/>
                    </a:cubicBezTo>
                    <a:cubicBezTo>
                      <a:pt x="30617" y="190534"/>
                      <a:pt x="34421" y="184376"/>
                      <a:pt x="38414" y="178217"/>
                    </a:cubicBezTo>
                    <a:lnTo>
                      <a:pt x="68176" y="134445"/>
                    </a:lnTo>
                    <a:lnTo>
                      <a:pt x="98983" y="91619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05EDAB08-0953-5506-A666-AA3FBEDC9155}"/>
                  </a:ext>
                </a:extLst>
              </p:cNvPr>
              <p:cNvSpPr/>
              <p:nvPr/>
            </p:nvSpPr>
            <p:spPr>
              <a:xfrm>
                <a:off x="9706064" y="1495704"/>
                <a:ext cx="174005" cy="333979"/>
              </a:xfrm>
              <a:custGeom>
                <a:avLst/>
                <a:gdLst>
                  <a:gd name="connsiteX0" fmla="*/ 151089 w 174005"/>
                  <a:gd name="connsiteY0" fmla="*/ 190724 h 333979"/>
                  <a:gd name="connsiteX1" fmla="*/ 174005 w 174005"/>
                  <a:gd name="connsiteY1" fmla="*/ 104031 h 333979"/>
                  <a:gd name="connsiteX2" fmla="*/ 168965 w 174005"/>
                  <a:gd name="connsiteY2" fmla="*/ 64806 h 333979"/>
                  <a:gd name="connsiteX3" fmla="*/ 153752 w 174005"/>
                  <a:gd name="connsiteY3" fmla="*/ 31361 h 333979"/>
                  <a:gd name="connsiteX4" fmla="*/ 129125 w 174005"/>
                  <a:gd name="connsiteY4" fmla="*/ 8432 h 333979"/>
                  <a:gd name="connsiteX5" fmla="*/ 113816 w 174005"/>
                  <a:gd name="connsiteY5" fmla="*/ 1990 h 333979"/>
                  <a:gd name="connsiteX6" fmla="*/ 96701 w 174005"/>
                  <a:gd name="connsiteY6" fmla="*/ 0 h 333979"/>
                  <a:gd name="connsiteX7" fmla="*/ 53818 w 174005"/>
                  <a:gd name="connsiteY7" fmla="*/ 13454 h 333979"/>
                  <a:gd name="connsiteX8" fmla="*/ 31853 w 174005"/>
                  <a:gd name="connsiteY8" fmla="*/ 46426 h 333979"/>
                  <a:gd name="connsiteX9" fmla="*/ 31093 w 174005"/>
                  <a:gd name="connsiteY9" fmla="*/ 46426 h 333979"/>
                  <a:gd name="connsiteX10" fmla="*/ 31093 w 174005"/>
                  <a:gd name="connsiteY10" fmla="*/ 3600 h 333979"/>
                  <a:gd name="connsiteX11" fmla="*/ 21584 w 174005"/>
                  <a:gd name="connsiteY11" fmla="*/ 4453 h 333979"/>
                  <a:gd name="connsiteX12" fmla="*/ 15404 w 174005"/>
                  <a:gd name="connsiteY12" fmla="*/ 4453 h 333979"/>
                  <a:gd name="connsiteX13" fmla="*/ 8843 w 174005"/>
                  <a:gd name="connsiteY13" fmla="*/ 4453 h 333979"/>
                  <a:gd name="connsiteX14" fmla="*/ 0 w 174005"/>
                  <a:gd name="connsiteY14" fmla="*/ 3600 h 333979"/>
                  <a:gd name="connsiteX15" fmla="*/ 0 w 174005"/>
                  <a:gd name="connsiteY15" fmla="*/ 333980 h 333979"/>
                  <a:gd name="connsiteX16" fmla="*/ 5895 w 174005"/>
                  <a:gd name="connsiteY16" fmla="*/ 333316 h 333979"/>
                  <a:gd name="connsiteX17" fmla="*/ 10174 w 174005"/>
                  <a:gd name="connsiteY17" fmla="*/ 332843 h 333979"/>
                  <a:gd name="connsiteX18" fmla="*/ 15404 w 174005"/>
                  <a:gd name="connsiteY18" fmla="*/ 332843 h 333979"/>
                  <a:gd name="connsiteX19" fmla="*/ 20253 w 174005"/>
                  <a:gd name="connsiteY19" fmla="*/ 332843 h 333979"/>
                  <a:gd name="connsiteX20" fmla="*/ 24437 w 174005"/>
                  <a:gd name="connsiteY20" fmla="*/ 333316 h 333979"/>
                  <a:gd name="connsiteX21" fmla="*/ 30807 w 174005"/>
                  <a:gd name="connsiteY21" fmla="*/ 333980 h 333979"/>
                  <a:gd name="connsiteX22" fmla="*/ 30807 w 174005"/>
                  <a:gd name="connsiteY22" fmla="*/ 179165 h 333979"/>
                  <a:gd name="connsiteX23" fmla="*/ 31568 w 174005"/>
                  <a:gd name="connsiteY23" fmla="*/ 179165 h 333979"/>
                  <a:gd name="connsiteX24" fmla="*/ 90616 w 174005"/>
                  <a:gd name="connsiteY24" fmla="*/ 222464 h 333979"/>
                  <a:gd name="connsiteX25" fmla="*/ 151089 w 174005"/>
                  <a:gd name="connsiteY25" fmla="*/ 190724 h 333979"/>
                  <a:gd name="connsiteX26" fmla="*/ 45260 w 174005"/>
                  <a:gd name="connsiteY26" fmla="*/ 179449 h 333979"/>
                  <a:gd name="connsiteX27" fmla="*/ 31093 w 174005"/>
                  <a:gd name="connsiteY27" fmla="*/ 117011 h 333979"/>
                  <a:gd name="connsiteX28" fmla="*/ 34040 w 174005"/>
                  <a:gd name="connsiteY28" fmla="*/ 82619 h 333979"/>
                  <a:gd name="connsiteX29" fmla="*/ 43549 w 174005"/>
                  <a:gd name="connsiteY29" fmla="*/ 51258 h 333979"/>
                  <a:gd name="connsiteX30" fmla="*/ 60854 w 174005"/>
                  <a:gd name="connsiteY30" fmla="*/ 27855 h 333979"/>
                  <a:gd name="connsiteX31" fmla="*/ 87383 w 174005"/>
                  <a:gd name="connsiteY31" fmla="*/ 18949 h 333979"/>
                  <a:gd name="connsiteX32" fmla="*/ 127794 w 174005"/>
                  <a:gd name="connsiteY32" fmla="*/ 43583 h 333979"/>
                  <a:gd name="connsiteX33" fmla="*/ 140440 w 174005"/>
                  <a:gd name="connsiteY33" fmla="*/ 105831 h 333979"/>
                  <a:gd name="connsiteX34" fmla="*/ 134925 w 174005"/>
                  <a:gd name="connsiteY34" fmla="*/ 155573 h 333979"/>
                  <a:gd name="connsiteX35" fmla="*/ 117905 w 174005"/>
                  <a:gd name="connsiteY35" fmla="*/ 190629 h 333979"/>
                  <a:gd name="connsiteX36" fmla="*/ 87668 w 174005"/>
                  <a:gd name="connsiteY36" fmla="*/ 203609 h 333979"/>
                  <a:gd name="connsiteX37" fmla="*/ 45260 w 174005"/>
                  <a:gd name="connsiteY37" fmla="*/ 179449 h 33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4005" h="333979">
                    <a:moveTo>
                      <a:pt x="151089" y="190724"/>
                    </a:moveTo>
                    <a:cubicBezTo>
                      <a:pt x="166303" y="169595"/>
                      <a:pt x="174005" y="140698"/>
                      <a:pt x="174005" y="104031"/>
                    </a:cubicBezTo>
                    <a:cubicBezTo>
                      <a:pt x="174052" y="90795"/>
                      <a:pt x="172360" y="77606"/>
                      <a:pt x="168965" y="64806"/>
                    </a:cubicBezTo>
                    <a:cubicBezTo>
                      <a:pt x="165856" y="52868"/>
                      <a:pt x="160712" y="41556"/>
                      <a:pt x="153752" y="31361"/>
                    </a:cubicBezTo>
                    <a:cubicBezTo>
                      <a:pt x="147362" y="21981"/>
                      <a:pt x="138947" y="14146"/>
                      <a:pt x="129125" y="8432"/>
                    </a:cubicBezTo>
                    <a:cubicBezTo>
                      <a:pt x="124361" y="5562"/>
                      <a:pt x="119207" y="3392"/>
                      <a:pt x="113816" y="1990"/>
                    </a:cubicBezTo>
                    <a:cubicBezTo>
                      <a:pt x="108206" y="673"/>
                      <a:pt x="102463" y="9"/>
                      <a:pt x="96701" y="0"/>
                    </a:cubicBezTo>
                    <a:cubicBezTo>
                      <a:pt x="76923" y="0"/>
                      <a:pt x="62661" y="4548"/>
                      <a:pt x="53818" y="13454"/>
                    </a:cubicBezTo>
                    <a:cubicBezTo>
                      <a:pt x="44471" y="22966"/>
                      <a:pt x="37016" y="34156"/>
                      <a:pt x="31853" y="46426"/>
                    </a:cubicBezTo>
                    <a:lnTo>
                      <a:pt x="31093" y="46426"/>
                    </a:lnTo>
                    <a:lnTo>
                      <a:pt x="31093" y="3600"/>
                    </a:lnTo>
                    <a:lnTo>
                      <a:pt x="21584" y="4453"/>
                    </a:lnTo>
                    <a:lnTo>
                      <a:pt x="15404" y="4453"/>
                    </a:lnTo>
                    <a:lnTo>
                      <a:pt x="8843" y="4453"/>
                    </a:lnTo>
                    <a:lnTo>
                      <a:pt x="0" y="3600"/>
                    </a:lnTo>
                    <a:lnTo>
                      <a:pt x="0" y="333980"/>
                    </a:lnTo>
                    <a:lnTo>
                      <a:pt x="5895" y="333316"/>
                    </a:lnTo>
                    <a:lnTo>
                      <a:pt x="10174" y="332843"/>
                    </a:lnTo>
                    <a:lnTo>
                      <a:pt x="15404" y="332843"/>
                    </a:lnTo>
                    <a:lnTo>
                      <a:pt x="20253" y="332843"/>
                    </a:lnTo>
                    <a:cubicBezTo>
                      <a:pt x="21622" y="333203"/>
                      <a:pt x="23029" y="333355"/>
                      <a:pt x="24437" y="333316"/>
                    </a:cubicBezTo>
                    <a:lnTo>
                      <a:pt x="30807" y="333980"/>
                    </a:lnTo>
                    <a:lnTo>
                      <a:pt x="30807" y="179165"/>
                    </a:lnTo>
                    <a:lnTo>
                      <a:pt x="31568" y="179165"/>
                    </a:lnTo>
                    <a:cubicBezTo>
                      <a:pt x="44623" y="208091"/>
                      <a:pt x="64306" y="222530"/>
                      <a:pt x="90616" y="222464"/>
                    </a:cubicBezTo>
                    <a:cubicBezTo>
                      <a:pt x="114910" y="222966"/>
                      <a:pt x="137768" y="210981"/>
                      <a:pt x="151089" y="190724"/>
                    </a:cubicBezTo>
                    <a:close/>
                    <a:moveTo>
                      <a:pt x="45260" y="179449"/>
                    </a:moveTo>
                    <a:cubicBezTo>
                      <a:pt x="35048" y="160263"/>
                      <a:pt x="30161" y="138708"/>
                      <a:pt x="31093" y="117011"/>
                    </a:cubicBezTo>
                    <a:cubicBezTo>
                      <a:pt x="31055" y="105481"/>
                      <a:pt x="32043" y="93979"/>
                      <a:pt x="34040" y="82619"/>
                    </a:cubicBezTo>
                    <a:cubicBezTo>
                      <a:pt x="35970" y="71827"/>
                      <a:pt x="39165" y="61310"/>
                      <a:pt x="43549" y="51258"/>
                    </a:cubicBezTo>
                    <a:cubicBezTo>
                      <a:pt x="47324" y="42171"/>
                      <a:pt x="53266" y="34146"/>
                      <a:pt x="60854" y="27855"/>
                    </a:cubicBezTo>
                    <a:cubicBezTo>
                      <a:pt x="68337" y="21811"/>
                      <a:pt x="77751" y="18646"/>
                      <a:pt x="87383" y="18949"/>
                    </a:cubicBezTo>
                    <a:cubicBezTo>
                      <a:pt x="104640" y="18172"/>
                      <a:pt x="120634" y="27922"/>
                      <a:pt x="127794" y="43583"/>
                    </a:cubicBezTo>
                    <a:cubicBezTo>
                      <a:pt x="136893" y="63044"/>
                      <a:pt x="141229" y="84381"/>
                      <a:pt x="140440" y="105831"/>
                    </a:cubicBezTo>
                    <a:cubicBezTo>
                      <a:pt x="140649" y="122573"/>
                      <a:pt x="138795" y="139277"/>
                      <a:pt x="134925" y="155573"/>
                    </a:cubicBezTo>
                    <a:cubicBezTo>
                      <a:pt x="132196" y="168468"/>
                      <a:pt x="126358" y="180501"/>
                      <a:pt x="117905" y="190629"/>
                    </a:cubicBezTo>
                    <a:cubicBezTo>
                      <a:pt x="110269" y="199222"/>
                      <a:pt x="99183" y="203979"/>
                      <a:pt x="87668" y="203609"/>
                    </a:cubicBezTo>
                    <a:cubicBezTo>
                      <a:pt x="70039" y="204358"/>
                      <a:pt x="53552" y="194968"/>
                      <a:pt x="45260" y="179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37858294-56BF-BBB6-23FE-9E3679A4F8BE}"/>
                  </a:ext>
                </a:extLst>
              </p:cNvPr>
              <p:cNvSpPr/>
              <p:nvPr/>
            </p:nvSpPr>
            <p:spPr>
              <a:xfrm>
                <a:off x="9908084" y="1496638"/>
                <a:ext cx="186685" cy="221539"/>
              </a:xfrm>
              <a:custGeom>
                <a:avLst/>
                <a:gdLst>
                  <a:gd name="connsiteX0" fmla="*/ 143992 w 186685"/>
                  <a:gd name="connsiteY0" fmla="*/ 13278 h 221539"/>
                  <a:gd name="connsiteX1" fmla="*/ 97591 w 186685"/>
                  <a:gd name="connsiteY1" fmla="*/ 14 h 221539"/>
                  <a:gd name="connsiteX2" fmla="*/ 27989 w 186685"/>
                  <a:gd name="connsiteY2" fmla="*/ 30333 h 221539"/>
                  <a:gd name="connsiteX3" fmla="*/ 7260 w 186685"/>
                  <a:gd name="connsiteY3" fmla="*/ 64631 h 221539"/>
                  <a:gd name="connsiteX4" fmla="*/ 34 w 186685"/>
                  <a:gd name="connsiteY4" fmla="*/ 108404 h 221539"/>
                  <a:gd name="connsiteX5" fmla="*/ 12110 w 186685"/>
                  <a:gd name="connsiteY5" fmla="*/ 168567 h 221539"/>
                  <a:gd name="connsiteX6" fmla="*/ 45009 w 186685"/>
                  <a:gd name="connsiteY6" fmla="*/ 208076 h 221539"/>
                  <a:gd name="connsiteX7" fmla="*/ 90650 w 186685"/>
                  <a:gd name="connsiteY7" fmla="*/ 221530 h 221539"/>
                  <a:gd name="connsiteX8" fmla="*/ 131346 w 186685"/>
                  <a:gd name="connsiteY8" fmla="*/ 212529 h 221539"/>
                  <a:gd name="connsiteX9" fmla="*/ 161963 w 186685"/>
                  <a:gd name="connsiteY9" fmla="*/ 187611 h 221539"/>
                  <a:gd name="connsiteX10" fmla="*/ 180505 w 186685"/>
                  <a:gd name="connsiteY10" fmla="*/ 151418 h 221539"/>
                  <a:gd name="connsiteX11" fmla="*/ 175370 w 186685"/>
                  <a:gd name="connsiteY11" fmla="*/ 51651 h 221539"/>
                  <a:gd name="connsiteX12" fmla="*/ 143992 w 186685"/>
                  <a:gd name="connsiteY12" fmla="*/ 13278 h 221539"/>
                  <a:gd name="connsiteX13" fmla="*/ 146845 w 186685"/>
                  <a:gd name="connsiteY13" fmla="*/ 151418 h 221539"/>
                  <a:gd name="connsiteX14" fmla="*/ 127257 w 186685"/>
                  <a:gd name="connsiteY14" fmla="*/ 191212 h 221539"/>
                  <a:gd name="connsiteX15" fmla="*/ 93597 w 186685"/>
                  <a:gd name="connsiteY15" fmla="*/ 207508 h 221539"/>
                  <a:gd name="connsiteX16" fmla="*/ 59557 w 186685"/>
                  <a:gd name="connsiteY16" fmla="*/ 194054 h 221539"/>
                  <a:gd name="connsiteX17" fmla="*/ 39875 w 186685"/>
                  <a:gd name="connsiteY17" fmla="*/ 160324 h 221539"/>
                  <a:gd name="connsiteX18" fmla="*/ 33789 w 186685"/>
                  <a:gd name="connsiteY18" fmla="*/ 115130 h 221539"/>
                  <a:gd name="connsiteX19" fmla="*/ 39875 w 186685"/>
                  <a:gd name="connsiteY19" fmla="*/ 66336 h 221539"/>
                  <a:gd name="connsiteX20" fmla="*/ 60127 w 186685"/>
                  <a:gd name="connsiteY20" fmla="*/ 28438 h 221539"/>
                  <a:gd name="connsiteX21" fmla="*/ 97211 w 186685"/>
                  <a:gd name="connsiteY21" fmla="*/ 13847 h 221539"/>
                  <a:gd name="connsiteX22" fmla="*/ 123454 w 186685"/>
                  <a:gd name="connsiteY22" fmla="*/ 22564 h 221539"/>
                  <a:gd name="connsiteX23" fmla="*/ 140759 w 186685"/>
                  <a:gd name="connsiteY23" fmla="*/ 44639 h 221539"/>
                  <a:gd name="connsiteX24" fmla="*/ 150268 w 186685"/>
                  <a:gd name="connsiteY24" fmla="*/ 74390 h 221539"/>
                  <a:gd name="connsiteX25" fmla="*/ 153120 w 186685"/>
                  <a:gd name="connsiteY25" fmla="*/ 107456 h 221539"/>
                  <a:gd name="connsiteX26" fmla="*/ 146845 w 186685"/>
                  <a:gd name="connsiteY26" fmla="*/ 151418 h 221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86685" h="221539">
                    <a:moveTo>
                      <a:pt x="143992" y="13278"/>
                    </a:moveTo>
                    <a:cubicBezTo>
                      <a:pt x="130195" y="4344"/>
                      <a:pt x="114041" y="-280"/>
                      <a:pt x="97591" y="14"/>
                    </a:cubicBezTo>
                    <a:cubicBezTo>
                      <a:pt x="71072" y="-450"/>
                      <a:pt x="45656" y="10616"/>
                      <a:pt x="27989" y="30333"/>
                    </a:cubicBezTo>
                    <a:cubicBezTo>
                      <a:pt x="18918" y="40319"/>
                      <a:pt x="11882" y="51973"/>
                      <a:pt x="7260" y="64631"/>
                    </a:cubicBezTo>
                    <a:cubicBezTo>
                      <a:pt x="2307" y="78691"/>
                      <a:pt x="-137" y="93500"/>
                      <a:pt x="34" y="108404"/>
                    </a:cubicBezTo>
                    <a:cubicBezTo>
                      <a:pt x="-422" y="129096"/>
                      <a:pt x="3695" y="149637"/>
                      <a:pt x="12110" y="168567"/>
                    </a:cubicBezTo>
                    <a:cubicBezTo>
                      <a:pt x="19013" y="184636"/>
                      <a:pt x="30433" y="198355"/>
                      <a:pt x="45009" y="208076"/>
                    </a:cubicBezTo>
                    <a:cubicBezTo>
                      <a:pt x="58549" y="216964"/>
                      <a:pt x="74438" y="221644"/>
                      <a:pt x="90650" y="221530"/>
                    </a:cubicBezTo>
                    <a:cubicBezTo>
                      <a:pt x="104732" y="221729"/>
                      <a:pt x="118671" y="218650"/>
                      <a:pt x="131346" y="212529"/>
                    </a:cubicBezTo>
                    <a:cubicBezTo>
                      <a:pt x="143364" y="206721"/>
                      <a:pt x="153853" y="198185"/>
                      <a:pt x="161963" y="187611"/>
                    </a:cubicBezTo>
                    <a:cubicBezTo>
                      <a:pt x="170274" y="176753"/>
                      <a:pt x="176559" y="164493"/>
                      <a:pt x="180505" y="151418"/>
                    </a:cubicBezTo>
                    <a:cubicBezTo>
                      <a:pt x="190241" y="118551"/>
                      <a:pt x="188435" y="83353"/>
                      <a:pt x="175370" y="51651"/>
                    </a:cubicBezTo>
                    <a:cubicBezTo>
                      <a:pt x="168809" y="36131"/>
                      <a:pt x="157922" y="22819"/>
                      <a:pt x="143992" y="13278"/>
                    </a:cubicBezTo>
                    <a:close/>
                    <a:moveTo>
                      <a:pt x="146845" y="151418"/>
                    </a:moveTo>
                    <a:cubicBezTo>
                      <a:pt x="143336" y="165952"/>
                      <a:pt x="136642" y="179548"/>
                      <a:pt x="127257" y="191212"/>
                    </a:cubicBezTo>
                    <a:cubicBezTo>
                      <a:pt x="119261" y="201643"/>
                      <a:pt x="106776" y="207688"/>
                      <a:pt x="93597" y="207508"/>
                    </a:cubicBezTo>
                    <a:cubicBezTo>
                      <a:pt x="80865" y="207915"/>
                      <a:pt x="68543" y="203045"/>
                      <a:pt x="59557" y="194054"/>
                    </a:cubicBezTo>
                    <a:cubicBezTo>
                      <a:pt x="50239" y="184646"/>
                      <a:pt x="43469" y="173049"/>
                      <a:pt x="39875" y="160324"/>
                    </a:cubicBezTo>
                    <a:cubicBezTo>
                      <a:pt x="35691" y="145629"/>
                      <a:pt x="33646" y="130404"/>
                      <a:pt x="33789" y="115130"/>
                    </a:cubicBezTo>
                    <a:cubicBezTo>
                      <a:pt x="33751" y="98673"/>
                      <a:pt x="35795" y="82282"/>
                      <a:pt x="39875" y="66336"/>
                    </a:cubicBezTo>
                    <a:cubicBezTo>
                      <a:pt x="43269" y="52191"/>
                      <a:pt x="50239" y="39144"/>
                      <a:pt x="60127" y="28438"/>
                    </a:cubicBezTo>
                    <a:cubicBezTo>
                      <a:pt x="69883" y="18594"/>
                      <a:pt x="83338" y="13297"/>
                      <a:pt x="97211" y="13847"/>
                    </a:cubicBezTo>
                    <a:cubicBezTo>
                      <a:pt x="106710" y="13601"/>
                      <a:pt x="115999" y="16689"/>
                      <a:pt x="123454" y="22564"/>
                    </a:cubicBezTo>
                    <a:cubicBezTo>
                      <a:pt x="130842" y="28504"/>
                      <a:pt x="136766" y="36055"/>
                      <a:pt x="140759" y="44639"/>
                    </a:cubicBezTo>
                    <a:cubicBezTo>
                      <a:pt x="145323" y="54057"/>
                      <a:pt x="148528" y="64072"/>
                      <a:pt x="150268" y="74390"/>
                    </a:cubicBezTo>
                    <a:cubicBezTo>
                      <a:pt x="152170" y="85314"/>
                      <a:pt x="153120" y="96371"/>
                      <a:pt x="153120" y="107456"/>
                    </a:cubicBezTo>
                    <a:cubicBezTo>
                      <a:pt x="152864" y="122312"/>
                      <a:pt x="150753" y="137083"/>
                      <a:pt x="146845" y="151418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35AFE5BF-8575-84DD-9DC9-12DF84B6C75E}"/>
                  </a:ext>
                </a:extLst>
              </p:cNvPr>
              <p:cNvSpPr/>
              <p:nvPr/>
            </p:nvSpPr>
            <p:spPr>
              <a:xfrm>
                <a:off x="10137842" y="1500241"/>
                <a:ext cx="149009" cy="213002"/>
              </a:xfrm>
              <a:custGeom>
                <a:avLst/>
                <a:gdLst>
                  <a:gd name="connsiteX0" fmla="*/ 0 w 149009"/>
                  <a:gd name="connsiteY0" fmla="*/ 213001 h 213002"/>
                  <a:gd name="connsiteX1" fmla="*/ 82153 w 149009"/>
                  <a:gd name="connsiteY1" fmla="*/ 213001 h 213002"/>
                  <a:gd name="connsiteX2" fmla="*/ 99173 w 149009"/>
                  <a:gd name="connsiteY2" fmla="*/ 211200 h 213002"/>
                  <a:gd name="connsiteX3" fmla="*/ 114958 w 149009"/>
                  <a:gd name="connsiteY3" fmla="*/ 206179 h 213002"/>
                  <a:gd name="connsiteX4" fmla="*/ 139489 w 149009"/>
                  <a:gd name="connsiteY4" fmla="*/ 185714 h 213002"/>
                  <a:gd name="connsiteX5" fmla="*/ 148998 w 149009"/>
                  <a:gd name="connsiteY5" fmla="*/ 153595 h 213002"/>
                  <a:gd name="connsiteX6" fmla="*/ 135210 w 149009"/>
                  <a:gd name="connsiteY6" fmla="*/ 114180 h 213002"/>
                  <a:gd name="connsiteX7" fmla="*/ 97176 w 149009"/>
                  <a:gd name="connsiteY7" fmla="*/ 97789 h 213002"/>
                  <a:gd name="connsiteX8" fmla="*/ 126938 w 149009"/>
                  <a:gd name="connsiteY8" fmla="*/ 82725 h 213002"/>
                  <a:gd name="connsiteX9" fmla="*/ 137873 w 149009"/>
                  <a:gd name="connsiteY9" fmla="*/ 52311 h 213002"/>
                  <a:gd name="connsiteX10" fmla="*/ 129696 w 149009"/>
                  <a:gd name="connsiteY10" fmla="*/ 21803 h 213002"/>
                  <a:gd name="connsiteX11" fmla="*/ 106970 w 149009"/>
                  <a:gd name="connsiteY11" fmla="*/ 5128 h 213002"/>
                  <a:gd name="connsiteX12" fmla="*/ 74071 w 149009"/>
                  <a:gd name="connsiteY12" fmla="*/ 11 h 213002"/>
                  <a:gd name="connsiteX13" fmla="*/ 380 w 149009"/>
                  <a:gd name="connsiteY13" fmla="*/ 11 h 213002"/>
                  <a:gd name="connsiteX14" fmla="*/ 380 w 149009"/>
                  <a:gd name="connsiteY14" fmla="*/ 212527 h 213002"/>
                  <a:gd name="connsiteX15" fmla="*/ 31188 w 149009"/>
                  <a:gd name="connsiteY15" fmla="*/ 17540 h 213002"/>
                  <a:gd name="connsiteX16" fmla="*/ 67891 w 149009"/>
                  <a:gd name="connsiteY16" fmla="*/ 17540 h 213002"/>
                  <a:gd name="connsiteX17" fmla="*/ 93658 w 149009"/>
                  <a:gd name="connsiteY17" fmla="*/ 26161 h 213002"/>
                  <a:gd name="connsiteX18" fmla="*/ 103167 w 149009"/>
                  <a:gd name="connsiteY18" fmla="*/ 53164 h 213002"/>
                  <a:gd name="connsiteX19" fmla="*/ 66179 w 149009"/>
                  <a:gd name="connsiteY19" fmla="*/ 91062 h 213002"/>
                  <a:gd name="connsiteX20" fmla="*/ 30808 w 149009"/>
                  <a:gd name="connsiteY20" fmla="*/ 91062 h 213002"/>
                  <a:gd name="connsiteX21" fmla="*/ 108301 w 149009"/>
                  <a:gd name="connsiteY21" fmla="*/ 176050 h 213002"/>
                  <a:gd name="connsiteX22" fmla="*/ 93088 w 149009"/>
                  <a:gd name="connsiteY22" fmla="*/ 190262 h 213002"/>
                  <a:gd name="connsiteX23" fmla="*/ 71123 w 149009"/>
                  <a:gd name="connsiteY23" fmla="*/ 194904 h 213002"/>
                  <a:gd name="connsiteX24" fmla="*/ 31188 w 149009"/>
                  <a:gd name="connsiteY24" fmla="*/ 194904 h 213002"/>
                  <a:gd name="connsiteX25" fmla="*/ 31188 w 149009"/>
                  <a:gd name="connsiteY25" fmla="*/ 108496 h 213002"/>
                  <a:gd name="connsiteX26" fmla="*/ 71123 w 149009"/>
                  <a:gd name="connsiteY26" fmla="*/ 108496 h 213002"/>
                  <a:gd name="connsiteX27" fmla="*/ 94609 w 149009"/>
                  <a:gd name="connsiteY27" fmla="*/ 113043 h 213002"/>
                  <a:gd name="connsiteX28" fmla="*/ 109062 w 149009"/>
                  <a:gd name="connsiteY28" fmla="*/ 127729 h 213002"/>
                  <a:gd name="connsiteX29" fmla="*/ 114007 w 149009"/>
                  <a:gd name="connsiteY29" fmla="*/ 153974 h 213002"/>
                  <a:gd name="connsiteX30" fmla="*/ 107921 w 149009"/>
                  <a:gd name="connsiteY30" fmla="*/ 176429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009" h="213002">
                    <a:moveTo>
                      <a:pt x="0" y="213001"/>
                    </a:moveTo>
                    <a:lnTo>
                      <a:pt x="82153" y="213001"/>
                    </a:lnTo>
                    <a:cubicBezTo>
                      <a:pt x="87877" y="213039"/>
                      <a:pt x="93582" y="212432"/>
                      <a:pt x="99173" y="211200"/>
                    </a:cubicBezTo>
                    <a:cubicBezTo>
                      <a:pt x="104593" y="210073"/>
                      <a:pt x="109880" y="208386"/>
                      <a:pt x="114958" y="206179"/>
                    </a:cubicBezTo>
                    <a:cubicBezTo>
                      <a:pt x="124865" y="201726"/>
                      <a:pt x="133347" y="194648"/>
                      <a:pt x="139489" y="185714"/>
                    </a:cubicBezTo>
                    <a:cubicBezTo>
                      <a:pt x="145917" y="176249"/>
                      <a:pt x="149235" y="165021"/>
                      <a:pt x="148998" y="153595"/>
                    </a:cubicBezTo>
                    <a:cubicBezTo>
                      <a:pt x="148998" y="134646"/>
                      <a:pt x="144434" y="122044"/>
                      <a:pt x="135210" y="114180"/>
                    </a:cubicBezTo>
                    <a:cubicBezTo>
                      <a:pt x="124181" y="105521"/>
                      <a:pt x="111068" y="99864"/>
                      <a:pt x="97176" y="97789"/>
                    </a:cubicBezTo>
                    <a:cubicBezTo>
                      <a:pt x="108520" y="96264"/>
                      <a:pt x="119018" y="90958"/>
                      <a:pt x="126938" y="82725"/>
                    </a:cubicBezTo>
                    <a:cubicBezTo>
                      <a:pt x="134421" y="74397"/>
                      <a:pt x="138339" y="63482"/>
                      <a:pt x="137873" y="52311"/>
                    </a:cubicBezTo>
                    <a:cubicBezTo>
                      <a:pt x="138367" y="41548"/>
                      <a:pt x="135515" y="30889"/>
                      <a:pt x="129696" y="21803"/>
                    </a:cubicBezTo>
                    <a:cubicBezTo>
                      <a:pt x="124086" y="13987"/>
                      <a:pt x="116127" y="8141"/>
                      <a:pt x="106970" y="5128"/>
                    </a:cubicBezTo>
                    <a:cubicBezTo>
                      <a:pt x="96378" y="1575"/>
                      <a:pt x="85253" y="-159"/>
                      <a:pt x="74071" y="11"/>
                    </a:cubicBezTo>
                    <a:lnTo>
                      <a:pt x="380" y="11"/>
                    </a:lnTo>
                    <a:lnTo>
                      <a:pt x="380" y="212527"/>
                    </a:lnTo>
                    <a:moveTo>
                      <a:pt x="31188" y="17540"/>
                    </a:moveTo>
                    <a:lnTo>
                      <a:pt x="67891" y="17540"/>
                    </a:lnTo>
                    <a:cubicBezTo>
                      <a:pt x="77266" y="17056"/>
                      <a:pt x="86470" y="20145"/>
                      <a:pt x="93658" y="26161"/>
                    </a:cubicBezTo>
                    <a:cubicBezTo>
                      <a:pt x="100638" y="33343"/>
                      <a:pt x="104108" y="43216"/>
                      <a:pt x="103167" y="53164"/>
                    </a:cubicBezTo>
                    <a:cubicBezTo>
                      <a:pt x="103167" y="78433"/>
                      <a:pt x="90834" y="91062"/>
                      <a:pt x="66179" y="91062"/>
                    </a:cubicBezTo>
                    <a:lnTo>
                      <a:pt x="30808" y="91062"/>
                    </a:lnTo>
                    <a:close/>
                    <a:moveTo>
                      <a:pt x="108301" y="176050"/>
                    </a:moveTo>
                    <a:cubicBezTo>
                      <a:pt x="104698" y="182132"/>
                      <a:pt x="99421" y="187069"/>
                      <a:pt x="93088" y="190262"/>
                    </a:cubicBezTo>
                    <a:cubicBezTo>
                      <a:pt x="86232" y="193502"/>
                      <a:pt x="78711" y="195094"/>
                      <a:pt x="71123" y="194904"/>
                    </a:cubicBezTo>
                    <a:lnTo>
                      <a:pt x="31188" y="194904"/>
                    </a:lnTo>
                    <a:lnTo>
                      <a:pt x="31188" y="108496"/>
                    </a:lnTo>
                    <a:lnTo>
                      <a:pt x="71123" y="108496"/>
                    </a:lnTo>
                    <a:cubicBezTo>
                      <a:pt x="79196" y="108240"/>
                      <a:pt x="87221" y="109794"/>
                      <a:pt x="94609" y="113043"/>
                    </a:cubicBezTo>
                    <a:cubicBezTo>
                      <a:pt x="101027" y="116075"/>
                      <a:pt x="106152" y="121277"/>
                      <a:pt x="109062" y="127729"/>
                    </a:cubicBezTo>
                    <a:cubicBezTo>
                      <a:pt x="112666" y="136000"/>
                      <a:pt x="114358" y="144963"/>
                      <a:pt x="114007" y="153974"/>
                    </a:cubicBezTo>
                    <a:cubicBezTo>
                      <a:pt x="114102" y="161876"/>
                      <a:pt x="111991" y="169645"/>
                      <a:pt x="107921" y="17642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7A0BE8C3-AFA6-C4F7-0C05-8E99413C4D20}"/>
                  </a:ext>
                </a:extLst>
              </p:cNvPr>
              <p:cNvSpPr/>
              <p:nvPr/>
            </p:nvSpPr>
            <p:spPr>
              <a:xfrm>
                <a:off x="10317238" y="1496344"/>
                <a:ext cx="163194" cy="221259"/>
              </a:xfrm>
              <a:custGeom>
                <a:avLst/>
                <a:gdLst>
                  <a:gd name="connsiteX0" fmla="*/ 108996 w 163194"/>
                  <a:gd name="connsiteY0" fmla="*/ 193495 h 221259"/>
                  <a:gd name="connsiteX1" fmla="*/ 112419 w 163194"/>
                  <a:gd name="connsiteY1" fmla="*/ 189326 h 221259"/>
                  <a:gd name="connsiteX2" fmla="*/ 120977 w 163194"/>
                  <a:gd name="connsiteY2" fmla="*/ 210170 h 221259"/>
                  <a:gd name="connsiteX3" fmla="*/ 129439 w 163194"/>
                  <a:gd name="connsiteY3" fmla="*/ 215097 h 221259"/>
                  <a:gd name="connsiteX4" fmla="*/ 139613 w 163194"/>
                  <a:gd name="connsiteY4" fmla="*/ 216802 h 221259"/>
                  <a:gd name="connsiteX5" fmla="*/ 163194 w 163194"/>
                  <a:gd name="connsiteY5" fmla="*/ 210833 h 221259"/>
                  <a:gd name="connsiteX6" fmla="*/ 163194 w 163194"/>
                  <a:gd name="connsiteY6" fmla="*/ 201359 h 221259"/>
                  <a:gd name="connsiteX7" fmla="*/ 151974 w 163194"/>
                  <a:gd name="connsiteY7" fmla="*/ 203348 h 221259"/>
                  <a:gd name="connsiteX8" fmla="*/ 144843 w 163194"/>
                  <a:gd name="connsiteY8" fmla="*/ 200506 h 221259"/>
                  <a:gd name="connsiteX9" fmla="*/ 142085 w 163194"/>
                  <a:gd name="connsiteY9" fmla="*/ 194442 h 221259"/>
                  <a:gd name="connsiteX10" fmla="*/ 141610 w 163194"/>
                  <a:gd name="connsiteY10" fmla="*/ 187810 h 221259"/>
                  <a:gd name="connsiteX11" fmla="*/ 141610 w 163194"/>
                  <a:gd name="connsiteY11" fmla="*/ 75915 h 221259"/>
                  <a:gd name="connsiteX12" fmla="*/ 125731 w 163194"/>
                  <a:gd name="connsiteY12" fmla="*/ 19067 h 221259"/>
                  <a:gd name="connsiteX13" fmla="*/ 79424 w 163194"/>
                  <a:gd name="connsiteY13" fmla="*/ 118 h 221259"/>
                  <a:gd name="connsiteX14" fmla="*/ 17525 w 163194"/>
                  <a:gd name="connsiteY14" fmla="*/ 24942 h 221259"/>
                  <a:gd name="connsiteX15" fmla="*/ 17525 w 163194"/>
                  <a:gd name="connsiteY15" fmla="*/ 49954 h 221259"/>
                  <a:gd name="connsiteX16" fmla="*/ 21613 w 163194"/>
                  <a:gd name="connsiteY16" fmla="*/ 49954 h 221259"/>
                  <a:gd name="connsiteX17" fmla="*/ 29410 w 163194"/>
                  <a:gd name="connsiteY17" fmla="*/ 36595 h 221259"/>
                  <a:gd name="connsiteX18" fmla="*/ 45099 w 163194"/>
                  <a:gd name="connsiteY18" fmla="*/ 24278 h 221259"/>
                  <a:gd name="connsiteX19" fmla="*/ 67349 w 163194"/>
                  <a:gd name="connsiteY19" fmla="*/ 18973 h 221259"/>
                  <a:gd name="connsiteX20" fmla="*/ 100438 w 163194"/>
                  <a:gd name="connsiteY20" fmla="*/ 32805 h 221259"/>
                  <a:gd name="connsiteX21" fmla="*/ 112229 w 163194"/>
                  <a:gd name="connsiteY21" fmla="*/ 71746 h 221259"/>
                  <a:gd name="connsiteX22" fmla="*/ 108521 w 163194"/>
                  <a:gd name="connsiteY22" fmla="*/ 87663 h 221259"/>
                  <a:gd name="connsiteX23" fmla="*/ 97300 w 163194"/>
                  <a:gd name="connsiteY23" fmla="*/ 95812 h 221259"/>
                  <a:gd name="connsiteX24" fmla="*/ 71533 w 163194"/>
                  <a:gd name="connsiteY24" fmla="*/ 101875 h 221259"/>
                  <a:gd name="connsiteX25" fmla="*/ 32928 w 163194"/>
                  <a:gd name="connsiteY25" fmla="*/ 111350 h 221259"/>
                  <a:gd name="connsiteX26" fmla="*/ 9632 w 163194"/>
                  <a:gd name="connsiteY26" fmla="*/ 129446 h 221259"/>
                  <a:gd name="connsiteX27" fmla="*/ 124 w 163194"/>
                  <a:gd name="connsiteY27" fmla="*/ 166303 h 221259"/>
                  <a:gd name="connsiteX28" fmla="*/ 15528 w 163194"/>
                  <a:gd name="connsiteY28" fmla="*/ 206001 h 221259"/>
                  <a:gd name="connsiteX29" fmla="*/ 51945 w 163194"/>
                  <a:gd name="connsiteY29" fmla="*/ 221255 h 221259"/>
                  <a:gd name="connsiteX30" fmla="*/ 108996 w 163194"/>
                  <a:gd name="connsiteY30" fmla="*/ 193495 h 221259"/>
                  <a:gd name="connsiteX31" fmla="*/ 85795 w 163194"/>
                  <a:gd name="connsiteY31" fmla="*/ 197379 h 221259"/>
                  <a:gd name="connsiteX32" fmla="*/ 69821 w 163194"/>
                  <a:gd name="connsiteY32" fmla="*/ 202306 h 221259"/>
                  <a:gd name="connsiteX33" fmla="*/ 41866 w 163194"/>
                  <a:gd name="connsiteY33" fmla="*/ 191789 h 221259"/>
                  <a:gd name="connsiteX34" fmla="*/ 32358 w 163194"/>
                  <a:gd name="connsiteY34" fmla="*/ 160523 h 221259"/>
                  <a:gd name="connsiteX35" fmla="*/ 38633 w 163194"/>
                  <a:gd name="connsiteY35" fmla="*/ 136552 h 221259"/>
                  <a:gd name="connsiteX36" fmla="*/ 54417 w 163194"/>
                  <a:gd name="connsiteY36" fmla="*/ 122530 h 221259"/>
                  <a:gd name="connsiteX37" fmla="*/ 72293 w 163194"/>
                  <a:gd name="connsiteY37" fmla="*/ 115424 h 221259"/>
                  <a:gd name="connsiteX38" fmla="*/ 81802 w 163194"/>
                  <a:gd name="connsiteY38" fmla="*/ 113055 h 221259"/>
                  <a:gd name="connsiteX39" fmla="*/ 97396 w 163194"/>
                  <a:gd name="connsiteY39" fmla="*/ 109739 h 221259"/>
                  <a:gd name="connsiteX40" fmla="*/ 110898 w 163194"/>
                  <a:gd name="connsiteY40" fmla="*/ 106044 h 221259"/>
                  <a:gd name="connsiteX41" fmla="*/ 110898 w 163194"/>
                  <a:gd name="connsiteY41" fmla="*/ 171703 h 221259"/>
                  <a:gd name="connsiteX42" fmla="*/ 108806 w 163194"/>
                  <a:gd name="connsiteY42" fmla="*/ 175967 h 221259"/>
                  <a:gd name="connsiteX43" fmla="*/ 104907 w 163194"/>
                  <a:gd name="connsiteY43" fmla="*/ 180799 h 221259"/>
                  <a:gd name="connsiteX44" fmla="*/ 100533 w 163194"/>
                  <a:gd name="connsiteY44" fmla="*/ 185347 h 221259"/>
                  <a:gd name="connsiteX45" fmla="*/ 85795 w 163194"/>
                  <a:gd name="connsiteY45" fmla="*/ 197379 h 2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63194" h="221259">
                    <a:moveTo>
                      <a:pt x="108996" y="193495"/>
                    </a:moveTo>
                    <a:lnTo>
                      <a:pt x="112419" y="189326"/>
                    </a:lnTo>
                    <a:cubicBezTo>
                      <a:pt x="112562" y="197095"/>
                      <a:pt x="115614" y="204523"/>
                      <a:pt x="120977" y="210170"/>
                    </a:cubicBezTo>
                    <a:cubicBezTo>
                      <a:pt x="123487" y="212283"/>
                      <a:pt x="126358" y="213950"/>
                      <a:pt x="129439" y="215097"/>
                    </a:cubicBezTo>
                    <a:cubicBezTo>
                      <a:pt x="132701" y="216253"/>
                      <a:pt x="136152" y="216831"/>
                      <a:pt x="139613" y="216802"/>
                    </a:cubicBezTo>
                    <a:cubicBezTo>
                      <a:pt x="147857" y="216840"/>
                      <a:pt x="155968" y="214784"/>
                      <a:pt x="163194" y="210833"/>
                    </a:cubicBezTo>
                    <a:lnTo>
                      <a:pt x="163194" y="201359"/>
                    </a:lnTo>
                    <a:cubicBezTo>
                      <a:pt x="159553" y="202477"/>
                      <a:pt x="155777" y="203149"/>
                      <a:pt x="151974" y="203348"/>
                    </a:cubicBezTo>
                    <a:cubicBezTo>
                      <a:pt x="149283" y="203576"/>
                      <a:pt x="146640" y="202524"/>
                      <a:pt x="144843" y="200506"/>
                    </a:cubicBezTo>
                    <a:cubicBezTo>
                      <a:pt x="143426" y="198744"/>
                      <a:pt x="142485" y="196659"/>
                      <a:pt x="142085" y="194442"/>
                    </a:cubicBezTo>
                    <a:cubicBezTo>
                      <a:pt x="141781" y="192244"/>
                      <a:pt x="141619" y="190027"/>
                      <a:pt x="141610" y="187810"/>
                    </a:cubicBezTo>
                    <a:lnTo>
                      <a:pt x="141610" y="75915"/>
                    </a:lnTo>
                    <a:cubicBezTo>
                      <a:pt x="141610" y="50646"/>
                      <a:pt x="136314" y="31697"/>
                      <a:pt x="125731" y="19067"/>
                    </a:cubicBezTo>
                    <a:cubicBezTo>
                      <a:pt x="114045" y="5983"/>
                      <a:pt x="96968" y="-1009"/>
                      <a:pt x="79424" y="118"/>
                    </a:cubicBezTo>
                    <a:cubicBezTo>
                      <a:pt x="56528" y="1009"/>
                      <a:pt x="34649" y="9782"/>
                      <a:pt x="17525" y="24942"/>
                    </a:cubicBezTo>
                    <a:lnTo>
                      <a:pt x="17525" y="49954"/>
                    </a:lnTo>
                    <a:lnTo>
                      <a:pt x="21613" y="49954"/>
                    </a:lnTo>
                    <a:cubicBezTo>
                      <a:pt x="23401" y="45075"/>
                      <a:pt x="26044" y="40556"/>
                      <a:pt x="29410" y="36595"/>
                    </a:cubicBezTo>
                    <a:cubicBezTo>
                      <a:pt x="33736" y="31460"/>
                      <a:pt x="39080" y="27263"/>
                      <a:pt x="45099" y="24278"/>
                    </a:cubicBezTo>
                    <a:cubicBezTo>
                      <a:pt x="51955" y="20697"/>
                      <a:pt x="59609" y="18868"/>
                      <a:pt x="67349" y="18973"/>
                    </a:cubicBezTo>
                    <a:cubicBezTo>
                      <a:pt x="79928" y="18271"/>
                      <a:pt x="92128" y="23369"/>
                      <a:pt x="100438" y="32805"/>
                    </a:cubicBezTo>
                    <a:cubicBezTo>
                      <a:pt x="108920" y="43957"/>
                      <a:pt x="113104" y="57781"/>
                      <a:pt x="112229" y="71746"/>
                    </a:cubicBezTo>
                    <a:cubicBezTo>
                      <a:pt x="112580" y="77298"/>
                      <a:pt x="111297" y="82831"/>
                      <a:pt x="108521" y="87663"/>
                    </a:cubicBezTo>
                    <a:cubicBezTo>
                      <a:pt x="105782" y="91529"/>
                      <a:pt x="101836" y="94390"/>
                      <a:pt x="97300" y="95812"/>
                    </a:cubicBezTo>
                    <a:cubicBezTo>
                      <a:pt x="88886" y="98502"/>
                      <a:pt x="80271" y="100530"/>
                      <a:pt x="71533" y="101875"/>
                    </a:cubicBezTo>
                    <a:cubicBezTo>
                      <a:pt x="58439" y="104054"/>
                      <a:pt x="45536" y="107229"/>
                      <a:pt x="32928" y="111350"/>
                    </a:cubicBezTo>
                    <a:cubicBezTo>
                      <a:pt x="23524" y="114931"/>
                      <a:pt x="15414" y="121232"/>
                      <a:pt x="9632" y="129446"/>
                    </a:cubicBezTo>
                    <a:cubicBezTo>
                      <a:pt x="2625" y="140418"/>
                      <a:pt x="-703" y="153322"/>
                      <a:pt x="124" y="166303"/>
                    </a:cubicBezTo>
                    <a:cubicBezTo>
                      <a:pt x="-485" y="181092"/>
                      <a:pt x="5097" y="195465"/>
                      <a:pt x="15528" y="206001"/>
                    </a:cubicBezTo>
                    <a:cubicBezTo>
                      <a:pt x="25008" y="215912"/>
                      <a:pt x="38205" y="221435"/>
                      <a:pt x="51945" y="221255"/>
                    </a:cubicBezTo>
                    <a:cubicBezTo>
                      <a:pt x="74223" y="221199"/>
                      <a:pt x="95247" y="210966"/>
                      <a:pt x="108996" y="193495"/>
                    </a:cubicBezTo>
                    <a:close/>
                    <a:moveTo>
                      <a:pt x="85795" y="197379"/>
                    </a:moveTo>
                    <a:cubicBezTo>
                      <a:pt x="80984" y="200354"/>
                      <a:pt x="75479" y="202050"/>
                      <a:pt x="69821" y="202306"/>
                    </a:cubicBezTo>
                    <a:cubicBezTo>
                      <a:pt x="59419" y="202969"/>
                      <a:pt x="49235" y="199142"/>
                      <a:pt x="41866" y="191789"/>
                    </a:cubicBezTo>
                    <a:cubicBezTo>
                      <a:pt x="34868" y="182931"/>
                      <a:pt x="31473" y="171770"/>
                      <a:pt x="32358" y="160523"/>
                    </a:cubicBezTo>
                    <a:cubicBezTo>
                      <a:pt x="32025" y="152091"/>
                      <a:pt x="34212" y="143753"/>
                      <a:pt x="38633" y="136552"/>
                    </a:cubicBezTo>
                    <a:cubicBezTo>
                      <a:pt x="42513" y="130527"/>
                      <a:pt x="47971" y="125676"/>
                      <a:pt x="54417" y="122530"/>
                    </a:cubicBezTo>
                    <a:cubicBezTo>
                      <a:pt x="60008" y="119337"/>
                      <a:pt x="66027" y="116949"/>
                      <a:pt x="72293" y="115424"/>
                    </a:cubicBezTo>
                    <a:lnTo>
                      <a:pt x="81802" y="113055"/>
                    </a:lnTo>
                    <a:lnTo>
                      <a:pt x="97396" y="109739"/>
                    </a:lnTo>
                    <a:lnTo>
                      <a:pt x="110898" y="106044"/>
                    </a:lnTo>
                    <a:lnTo>
                      <a:pt x="110898" y="171703"/>
                    </a:lnTo>
                    <a:cubicBezTo>
                      <a:pt x="110479" y="173247"/>
                      <a:pt x="109766" y="174688"/>
                      <a:pt x="108806" y="175967"/>
                    </a:cubicBezTo>
                    <a:lnTo>
                      <a:pt x="104907" y="180799"/>
                    </a:lnTo>
                    <a:lnTo>
                      <a:pt x="100533" y="185347"/>
                    </a:lnTo>
                    <a:cubicBezTo>
                      <a:pt x="96369" y="190198"/>
                      <a:pt x="91386" y="194272"/>
                      <a:pt x="85795" y="19737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5A988455-FFA3-AD84-9F30-09D0CEECBF4A}"/>
                  </a:ext>
                </a:extLst>
              </p:cNvPr>
              <p:cNvSpPr/>
              <p:nvPr/>
            </p:nvSpPr>
            <p:spPr>
              <a:xfrm>
                <a:off x="10514201" y="1498926"/>
                <a:ext cx="154512" cy="215452"/>
              </a:xfrm>
              <a:custGeom>
                <a:avLst/>
                <a:gdLst>
                  <a:gd name="connsiteX0" fmla="*/ 131693 w 154512"/>
                  <a:gd name="connsiteY0" fmla="*/ 1232 h 215452"/>
                  <a:gd name="connsiteX1" fmla="*/ 123135 w 154512"/>
                  <a:gd name="connsiteY1" fmla="*/ 379 h 215452"/>
                  <a:gd name="connsiteX2" fmla="*/ 123135 w 154512"/>
                  <a:gd name="connsiteY2" fmla="*/ 90956 h 215452"/>
                  <a:gd name="connsiteX3" fmla="*/ 99459 w 154512"/>
                  <a:gd name="connsiteY3" fmla="*/ 92188 h 215452"/>
                  <a:gd name="connsiteX4" fmla="*/ 76543 w 154512"/>
                  <a:gd name="connsiteY4" fmla="*/ 93135 h 215452"/>
                  <a:gd name="connsiteX5" fmla="*/ 54198 w 154512"/>
                  <a:gd name="connsiteY5" fmla="*/ 91809 h 215452"/>
                  <a:gd name="connsiteX6" fmla="*/ 30713 w 154512"/>
                  <a:gd name="connsiteY6" fmla="*/ 90577 h 215452"/>
                  <a:gd name="connsiteX7" fmla="*/ 30713 w 154512"/>
                  <a:gd name="connsiteY7" fmla="*/ 0 h 215452"/>
                  <a:gd name="connsiteX8" fmla="*/ 15404 w 154512"/>
                  <a:gd name="connsiteY8" fmla="*/ 1326 h 215452"/>
                  <a:gd name="connsiteX9" fmla="*/ 0 w 154512"/>
                  <a:gd name="connsiteY9" fmla="*/ 0 h 215452"/>
                  <a:gd name="connsiteX10" fmla="*/ 0 w 154512"/>
                  <a:gd name="connsiteY10" fmla="*/ 215168 h 215452"/>
                  <a:gd name="connsiteX11" fmla="*/ 6561 w 154512"/>
                  <a:gd name="connsiteY11" fmla="*/ 214315 h 215452"/>
                  <a:gd name="connsiteX12" fmla="*/ 10649 w 154512"/>
                  <a:gd name="connsiteY12" fmla="*/ 213842 h 215452"/>
                  <a:gd name="connsiteX13" fmla="*/ 15404 w 154512"/>
                  <a:gd name="connsiteY13" fmla="*/ 213842 h 215452"/>
                  <a:gd name="connsiteX14" fmla="*/ 22155 w 154512"/>
                  <a:gd name="connsiteY14" fmla="*/ 214315 h 215452"/>
                  <a:gd name="connsiteX15" fmla="*/ 30713 w 154512"/>
                  <a:gd name="connsiteY15" fmla="*/ 215168 h 215452"/>
                  <a:gd name="connsiteX16" fmla="*/ 30713 w 154512"/>
                  <a:gd name="connsiteY16" fmla="*/ 110758 h 215452"/>
                  <a:gd name="connsiteX17" fmla="*/ 49730 w 154512"/>
                  <a:gd name="connsiteY17" fmla="*/ 109905 h 215452"/>
                  <a:gd name="connsiteX18" fmla="*/ 104783 w 154512"/>
                  <a:gd name="connsiteY18" fmla="*/ 109905 h 215452"/>
                  <a:gd name="connsiteX19" fmla="*/ 123800 w 154512"/>
                  <a:gd name="connsiteY19" fmla="*/ 111232 h 215452"/>
                  <a:gd name="connsiteX20" fmla="*/ 123800 w 154512"/>
                  <a:gd name="connsiteY20" fmla="*/ 215453 h 215452"/>
                  <a:gd name="connsiteX21" fmla="*/ 139109 w 154512"/>
                  <a:gd name="connsiteY21" fmla="*/ 214126 h 215452"/>
                  <a:gd name="connsiteX22" fmla="*/ 146050 w 154512"/>
                  <a:gd name="connsiteY22" fmla="*/ 214600 h 215452"/>
                  <a:gd name="connsiteX23" fmla="*/ 154512 w 154512"/>
                  <a:gd name="connsiteY23" fmla="*/ 215453 h 215452"/>
                  <a:gd name="connsiteX24" fmla="*/ 154512 w 154512"/>
                  <a:gd name="connsiteY24" fmla="*/ 379 h 215452"/>
                  <a:gd name="connsiteX25" fmla="*/ 139109 w 154512"/>
                  <a:gd name="connsiteY25" fmla="*/ 1705 h 215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4512" h="215452">
                    <a:moveTo>
                      <a:pt x="131693" y="1232"/>
                    </a:moveTo>
                    <a:lnTo>
                      <a:pt x="123135" y="379"/>
                    </a:lnTo>
                    <a:lnTo>
                      <a:pt x="123135" y="90956"/>
                    </a:lnTo>
                    <a:lnTo>
                      <a:pt x="99459" y="92188"/>
                    </a:lnTo>
                    <a:lnTo>
                      <a:pt x="76543" y="93135"/>
                    </a:lnTo>
                    <a:lnTo>
                      <a:pt x="54198" y="91809"/>
                    </a:lnTo>
                    <a:lnTo>
                      <a:pt x="30713" y="90577"/>
                    </a:lnTo>
                    <a:lnTo>
                      <a:pt x="30713" y="0"/>
                    </a:lnTo>
                    <a:cubicBezTo>
                      <a:pt x="25654" y="853"/>
                      <a:pt x="20539" y="1298"/>
                      <a:pt x="15404" y="1326"/>
                    </a:cubicBezTo>
                    <a:cubicBezTo>
                      <a:pt x="10241" y="1364"/>
                      <a:pt x="5077" y="919"/>
                      <a:pt x="0" y="0"/>
                    </a:cubicBezTo>
                    <a:lnTo>
                      <a:pt x="0" y="215168"/>
                    </a:lnTo>
                    <a:lnTo>
                      <a:pt x="6561" y="214315"/>
                    </a:lnTo>
                    <a:lnTo>
                      <a:pt x="10649" y="213842"/>
                    </a:lnTo>
                    <a:lnTo>
                      <a:pt x="15404" y="213842"/>
                    </a:lnTo>
                    <a:lnTo>
                      <a:pt x="22155" y="214315"/>
                    </a:lnTo>
                    <a:lnTo>
                      <a:pt x="30713" y="215168"/>
                    </a:lnTo>
                    <a:lnTo>
                      <a:pt x="30713" y="110758"/>
                    </a:lnTo>
                    <a:lnTo>
                      <a:pt x="49730" y="109905"/>
                    </a:lnTo>
                    <a:lnTo>
                      <a:pt x="104783" y="109905"/>
                    </a:lnTo>
                    <a:lnTo>
                      <a:pt x="123800" y="111232"/>
                    </a:lnTo>
                    <a:lnTo>
                      <a:pt x="123800" y="215453"/>
                    </a:lnTo>
                    <a:cubicBezTo>
                      <a:pt x="128859" y="214600"/>
                      <a:pt x="133974" y="214154"/>
                      <a:pt x="139109" y="214126"/>
                    </a:cubicBezTo>
                    <a:lnTo>
                      <a:pt x="146050" y="214600"/>
                    </a:lnTo>
                    <a:lnTo>
                      <a:pt x="154512" y="215453"/>
                    </a:lnTo>
                    <a:lnTo>
                      <a:pt x="154512" y="379"/>
                    </a:lnTo>
                    <a:cubicBezTo>
                      <a:pt x="149416" y="1203"/>
                      <a:pt x="144272" y="1649"/>
                      <a:pt x="139109" y="170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8333FAD3-84CD-4DDE-23C2-22D7D618E493}"/>
                  </a:ext>
                </a:extLst>
              </p:cNvPr>
              <p:cNvSpPr/>
              <p:nvPr/>
            </p:nvSpPr>
            <p:spPr>
              <a:xfrm>
                <a:off x="10719121" y="1499305"/>
                <a:ext cx="154322" cy="215547"/>
              </a:xfrm>
              <a:custGeom>
                <a:avLst/>
                <a:gdLst>
                  <a:gd name="connsiteX0" fmla="*/ 56860 w 154322"/>
                  <a:gd name="connsiteY0" fmla="*/ 122412 h 215547"/>
                  <a:gd name="connsiteX1" fmla="*/ 30807 w 154322"/>
                  <a:gd name="connsiteY1" fmla="*/ 156520 h 215547"/>
                  <a:gd name="connsiteX2" fmla="*/ 30807 w 154322"/>
                  <a:gd name="connsiteY2" fmla="*/ 0 h 215547"/>
                  <a:gd name="connsiteX3" fmla="*/ 15404 w 154322"/>
                  <a:gd name="connsiteY3" fmla="*/ 1326 h 215547"/>
                  <a:gd name="connsiteX4" fmla="*/ 0 w 154322"/>
                  <a:gd name="connsiteY4" fmla="*/ 0 h 215547"/>
                  <a:gd name="connsiteX5" fmla="*/ 0 w 154322"/>
                  <a:gd name="connsiteY5" fmla="*/ 215168 h 215547"/>
                  <a:gd name="connsiteX6" fmla="*/ 15404 w 154322"/>
                  <a:gd name="connsiteY6" fmla="*/ 215168 h 215547"/>
                  <a:gd name="connsiteX7" fmla="*/ 26909 w 154322"/>
                  <a:gd name="connsiteY7" fmla="*/ 196219 h 215547"/>
                  <a:gd name="connsiteX8" fmla="*/ 38414 w 154322"/>
                  <a:gd name="connsiteY8" fmla="*/ 178217 h 215547"/>
                  <a:gd name="connsiteX9" fmla="*/ 68271 w 154322"/>
                  <a:gd name="connsiteY9" fmla="*/ 134445 h 215547"/>
                  <a:gd name="connsiteX10" fmla="*/ 98983 w 154322"/>
                  <a:gd name="connsiteY10" fmla="*/ 91619 h 215547"/>
                  <a:gd name="connsiteX11" fmla="*/ 123610 w 154322"/>
                  <a:gd name="connsiteY11" fmla="*/ 58648 h 215547"/>
                  <a:gd name="connsiteX12" fmla="*/ 123610 w 154322"/>
                  <a:gd name="connsiteY12" fmla="*/ 215358 h 215547"/>
                  <a:gd name="connsiteX13" fmla="*/ 129410 w 154322"/>
                  <a:gd name="connsiteY13" fmla="*/ 214694 h 215547"/>
                  <a:gd name="connsiteX14" fmla="*/ 133689 w 154322"/>
                  <a:gd name="connsiteY14" fmla="*/ 214221 h 215547"/>
                  <a:gd name="connsiteX15" fmla="*/ 138918 w 154322"/>
                  <a:gd name="connsiteY15" fmla="*/ 214221 h 215547"/>
                  <a:gd name="connsiteX16" fmla="*/ 145859 w 154322"/>
                  <a:gd name="connsiteY16" fmla="*/ 214694 h 215547"/>
                  <a:gd name="connsiteX17" fmla="*/ 154322 w 154322"/>
                  <a:gd name="connsiteY17" fmla="*/ 215547 h 215547"/>
                  <a:gd name="connsiteX18" fmla="*/ 154322 w 154322"/>
                  <a:gd name="connsiteY18" fmla="*/ 0 h 215547"/>
                  <a:gd name="connsiteX19" fmla="*/ 138918 w 154322"/>
                  <a:gd name="connsiteY19" fmla="*/ 0 h 215547"/>
                  <a:gd name="connsiteX20" fmla="*/ 127699 w 154322"/>
                  <a:gd name="connsiteY20" fmla="*/ 18191 h 215547"/>
                  <a:gd name="connsiteX21" fmla="*/ 114957 w 154322"/>
                  <a:gd name="connsiteY21" fmla="*/ 38183 h 215547"/>
                  <a:gd name="connsiteX22" fmla="*/ 85671 w 154322"/>
                  <a:gd name="connsiteY22" fmla="*/ 81671 h 21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4322" h="215547">
                    <a:moveTo>
                      <a:pt x="56860" y="122412"/>
                    </a:moveTo>
                    <a:lnTo>
                      <a:pt x="30807" y="156520"/>
                    </a:lnTo>
                    <a:lnTo>
                      <a:pt x="30807" y="0"/>
                    </a:lnTo>
                    <a:cubicBezTo>
                      <a:pt x="25739" y="985"/>
                      <a:pt x="20566" y="1431"/>
                      <a:pt x="15404" y="1326"/>
                    </a:cubicBezTo>
                    <a:cubicBezTo>
                      <a:pt x="10231" y="1516"/>
                      <a:pt x="5058" y="1071"/>
                      <a:pt x="0" y="0"/>
                    </a:cubicBezTo>
                    <a:lnTo>
                      <a:pt x="0" y="215168"/>
                    </a:lnTo>
                    <a:lnTo>
                      <a:pt x="15404" y="215168"/>
                    </a:lnTo>
                    <a:cubicBezTo>
                      <a:pt x="19397" y="208252"/>
                      <a:pt x="23201" y="201904"/>
                      <a:pt x="26909" y="196219"/>
                    </a:cubicBezTo>
                    <a:lnTo>
                      <a:pt x="38414" y="178217"/>
                    </a:lnTo>
                    <a:lnTo>
                      <a:pt x="68271" y="134445"/>
                    </a:lnTo>
                    <a:lnTo>
                      <a:pt x="98983" y="91619"/>
                    </a:lnTo>
                    <a:lnTo>
                      <a:pt x="123610" y="58648"/>
                    </a:lnTo>
                    <a:lnTo>
                      <a:pt x="123610" y="215358"/>
                    </a:lnTo>
                    <a:lnTo>
                      <a:pt x="129410" y="214694"/>
                    </a:lnTo>
                    <a:lnTo>
                      <a:pt x="133689" y="214221"/>
                    </a:lnTo>
                    <a:lnTo>
                      <a:pt x="138918" y="214221"/>
                    </a:lnTo>
                    <a:lnTo>
                      <a:pt x="145859" y="214694"/>
                    </a:lnTo>
                    <a:lnTo>
                      <a:pt x="154322" y="215547"/>
                    </a:lnTo>
                    <a:lnTo>
                      <a:pt x="154322" y="0"/>
                    </a:lnTo>
                    <a:lnTo>
                      <a:pt x="138918" y="0"/>
                    </a:lnTo>
                    <a:lnTo>
                      <a:pt x="127699" y="18191"/>
                    </a:lnTo>
                    <a:cubicBezTo>
                      <a:pt x="123039" y="25676"/>
                      <a:pt x="118856" y="32308"/>
                      <a:pt x="114957" y="38183"/>
                    </a:cubicBezTo>
                    <a:cubicBezTo>
                      <a:pt x="105953" y="51949"/>
                      <a:pt x="96197" y="66445"/>
                      <a:pt x="85671" y="81671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5EFDE8BD-180C-8390-6BE0-CCB134D6CD73}"/>
                  </a:ext>
                </a:extLst>
              </p:cNvPr>
              <p:cNvSpPr/>
              <p:nvPr/>
            </p:nvSpPr>
            <p:spPr>
              <a:xfrm>
                <a:off x="10917468" y="1500630"/>
                <a:ext cx="148046" cy="214032"/>
              </a:xfrm>
              <a:custGeom>
                <a:avLst/>
                <a:gdLst>
                  <a:gd name="connsiteX0" fmla="*/ 117239 w 148046"/>
                  <a:gd name="connsiteY0" fmla="*/ 124403 h 214032"/>
                  <a:gd name="connsiteX1" fmla="*/ 117239 w 148046"/>
                  <a:gd name="connsiteY1" fmla="*/ 213843 h 214032"/>
                  <a:gd name="connsiteX2" fmla="*/ 123610 w 148046"/>
                  <a:gd name="connsiteY2" fmla="*/ 212990 h 214032"/>
                  <a:gd name="connsiteX3" fmla="*/ 128459 w 148046"/>
                  <a:gd name="connsiteY3" fmla="*/ 212516 h 214032"/>
                  <a:gd name="connsiteX4" fmla="*/ 133023 w 148046"/>
                  <a:gd name="connsiteY4" fmla="*/ 212516 h 214032"/>
                  <a:gd name="connsiteX5" fmla="*/ 141961 w 148046"/>
                  <a:gd name="connsiteY5" fmla="*/ 212990 h 214032"/>
                  <a:gd name="connsiteX6" fmla="*/ 148047 w 148046"/>
                  <a:gd name="connsiteY6" fmla="*/ 213843 h 214032"/>
                  <a:gd name="connsiteX7" fmla="*/ 148047 w 148046"/>
                  <a:gd name="connsiteY7" fmla="*/ 1 h 214032"/>
                  <a:gd name="connsiteX8" fmla="*/ 54388 w 148046"/>
                  <a:gd name="connsiteY8" fmla="*/ 1 h 214032"/>
                  <a:gd name="connsiteX9" fmla="*/ 18446 w 148046"/>
                  <a:gd name="connsiteY9" fmla="*/ 16013 h 214032"/>
                  <a:gd name="connsiteX10" fmla="*/ 3233 w 148046"/>
                  <a:gd name="connsiteY10" fmla="*/ 55806 h 214032"/>
                  <a:gd name="connsiteX11" fmla="*/ 12741 w 148046"/>
                  <a:gd name="connsiteY11" fmla="*/ 93705 h 214032"/>
                  <a:gd name="connsiteX12" fmla="*/ 33660 w 148046"/>
                  <a:gd name="connsiteY12" fmla="*/ 114170 h 214032"/>
                  <a:gd name="connsiteX13" fmla="*/ 57526 w 148046"/>
                  <a:gd name="connsiteY13" fmla="*/ 122413 h 214032"/>
                  <a:gd name="connsiteX14" fmla="*/ 0 w 148046"/>
                  <a:gd name="connsiteY14" fmla="*/ 213843 h 214032"/>
                  <a:gd name="connsiteX15" fmla="*/ 7036 w 148046"/>
                  <a:gd name="connsiteY15" fmla="*/ 212990 h 214032"/>
                  <a:gd name="connsiteX16" fmla="*/ 12266 w 148046"/>
                  <a:gd name="connsiteY16" fmla="*/ 212516 h 214032"/>
                  <a:gd name="connsiteX17" fmla="*/ 17495 w 148046"/>
                  <a:gd name="connsiteY17" fmla="*/ 212516 h 214032"/>
                  <a:gd name="connsiteX18" fmla="*/ 27955 w 148046"/>
                  <a:gd name="connsiteY18" fmla="*/ 212990 h 214032"/>
                  <a:gd name="connsiteX19" fmla="*/ 35086 w 148046"/>
                  <a:gd name="connsiteY19" fmla="*/ 214032 h 214032"/>
                  <a:gd name="connsiteX20" fmla="*/ 89379 w 148046"/>
                  <a:gd name="connsiteY20" fmla="*/ 124403 h 214032"/>
                  <a:gd name="connsiteX21" fmla="*/ 44690 w 148046"/>
                  <a:gd name="connsiteY21" fmla="*/ 90957 h 214032"/>
                  <a:gd name="connsiteX22" fmla="*/ 35181 w 148046"/>
                  <a:gd name="connsiteY22" fmla="*/ 62533 h 214032"/>
                  <a:gd name="connsiteX23" fmla="*/ 46021 w 148046"/>
                  <a:gd name="connsiteY23" fmla="*/ 29941 h 214032"/>
                  <a:gd name="connsiteX24" fmla="*/ 72930 w 148046"/>
                  <a:gd name="connsiteY24" fmla="*/ 17908 h 214032"/>
                  <a:gd name="connsiteX25" fmla="*/ 117715 w 148046"/>
                  <a:gd name="connsiteY25" fmla="*/ 17908 h 214032"/>
                  <a:gd name="connsiteX26" fmla="*/ 117715 w 148046"/>
                  <a:gd name="connsiteY26" fmla="*/ 106306 h 214032"/>
                  <a:gd name="connsiteX27" fmla="*/ 100504 w 148046"/>
                  <a:gd name="connsiteY27" fmla="*/ 106306 h 214032"/>
                  <a:gd name="connsiteX28" fmla="*/ 69887 w 148046"/>
                  <a:gd name="connsiteY28" fmla="*/ 103274 h 214032"/>
                  <a:gd name="connsiteX29" fmla="*/ 44690 w 148046"/>
                  <a:gd name="connsiteY29" fmla="*/ 90957 h 214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8046" h="214032">
                    <a:moveTo>
                      <a:pt x="117239" y="124403"/>
                    </a:moveTo>
                    <a:lnTo>
                      <a:pt x="117239" y="213843"/>
                    </a:lnTo>
                    <a:lnTo>
                      <a:pt x="123610" y="212990"/>
                    </a:lnTo>
                    <a:cubicBezTo>
                      <a:pt x="125207" y="212706"/>
                      <a:pt x="126833" y="212545"/>
                      <a:pt x="128459" y="212516"/>
                    </a:cubicBezTo>
                    <a:lnTo>
                      <a:pt x="133023" y="212516"/>
                    </a:lnTo>
                    <a:lnTo>
                      <a:pt x="141961" y="212990"/>
                    </a:lnTo>
                    <a:lnTo>
                      <a:pt x="148047" y="213843"/>
                    </a:lnTo>
                    <a:lnTo>
                      <a:pt x="148047" y="1"/>
                    </a:lnTo>
                    <a:lnTo>
                      <a:pt x="54388" y="1"/>
                    </a:lnTo>
                    <a:cubicBezTo>
                      <a:pt x="40648" y="-84"/>
                      <a:pt x="27546" y="5752"/>
                      <a:pt x="18446" y="16013"/>
                    </a:cubicBezTo>
                    <a:cubicBezTo>
                      <a:pt x="8282" y="26738"/>
                      <a:pt x="2805" y="41054"/>
                      <a:pt x="3233" y="55806"/>
                    </a:cubicBezTo>
                    <a:cubicBezTo>
                      <a:pt x="2672" y="69090"/>
                      <a:pt x="5981" y="82250"/>
                      <a:pt x="12741" y="93705"/>
                    </a:cubicBezTo>
                    <a:cubicBezTo>
                      <a:pt x="17724" y="102289"/>
                      <a:pt x="24960" y="109357"/>
                      <a:pt x="33660" y="114170"/>
                    </a:cubicBezTo>
                    <a:cubicBezTo>
                      <a:pt x="41190" y="118007"/>
                      <a:pt x="49225" y="120783"/>
                      <a:pt x="57526" y="122413"/>
                    </a:cubicBezTo>
                    <a:lnTo>
                      <a:pt x="0" y="213843"/>
                    </a:lnTo>
                    <a:lnTo>
                      <a:pt x="7036" y="212990"/>
                    </a:lnTo>
                    <a:cubicBezTo>
                      <a:pt x="8767" y="212706"/>
                      <a:pt x="10517" y="212545"/>
                      <a:pt x="12266" y="212516"/>
                    </a:cubicBezTo>
                    <a:lnTo>
                      <a:pt x="17495" y="212516"/>
                    </a:lnTo>
                    <a:lnTo>
                      <a:pt x="27955" y="212990"/>
                    </a:lnTo>
                    <a:lnTo>
                      <a:pt x="35086" y="214032"/>
                    </a:lnTo>
                    <a:lnTo>
                      <a:pt x="89379" y="124403"/>
                    </a:lnTo>
                    <a:close/>
                    <a:moveTo>
                      <a:pt x="44690" y="90957"/>
                    </a:moveTo>
                    <a:cubicBezTo>
                      <a:pt x="37872" y="83112"/>
                      <a:pt x="34449" y="72889"/>
                      <a:pt x="35181" y="62533"/>
                    </a:cubicBezTo>
                    <a:cubicBezTo>
                      <a:pt x="34525" y="50690"/>
                      <a:pt x="38395" y="39046"/>
                      <a:pt x="46021" y="29941"/>
                    </a:cubicBezTo>
                    <a:cubicBezTo>
                      <a:pt x="52724" y="22105"/>
                      <a:pt x="62604" y="17690"/>
                      <a:pt x="72930" y="17908"/>
                    </a:cubicBezTo>
                    <a:lnTo>
                      <a:pt x="117715" y="17908"/>
                    </a:lnTo>
                    <a:lnTo>
                      <a:pt x="117715" y="106306"/>
                    </a:lnTo>
                    <a:lnTo>
                      <a:pt x="100504" y="106306"/>
                    </a:lnTo>
                    <a:cubicBezTo>
                      <a:pt x="90226" y="106325"/>
                      <a:pt x="79966" y="105311"/>
                      <a:pt x="69887" y="103274"/>
                    </a:cubicBezTo>
                    <a:cubicBezTo>
                      <a:pt x="60474" y="101663"/>
                      <a:pt x="51735" y="97381"/>
                      <a:pt x="44690" y="90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3057A58A-B182-D5C8-AAC8-9F64EBC5FE25}"/>
                  </a:ext>
                </a:extLst>
              </p:cNvPr>
              <p:cNvSpPr/>
              <p:nvPr/>
            </p:nvSpPr>
            <p:spPr>
              <a:xfrm>
                <a:off x="7572555" y="1999074"/>
                <a:ext cx="193021" cy="194897"/>
              </a:xfrm>
              <a:custGeom>
                <a:avLst/>
                <a:gdLst>
                  <a:gd name="connsiteX0" fmla="*/ 182562 w 193021"/>
                  <a:gd name="connsiteY0" fmla="*/ 100620 h 194897"/>
                  <a:gd name="connsiteX1" fmla="*/ 177428 w 193021"/>
                  <a:gd name="connsiteY1" fmla="*/ 48036 h 194897"/>
                  <a:gd name="connsiteX2" fmla="*/ 173054 w 193021"/>
                  <a:gd name="connsiteY2" fmla="*/ 0 h 194897"/>
                  <a:gd name="connsiteX3" fmla="*/ 168014 w 193021"/>
                  <a:gd name="connsiteY3" fmla="*/ 0 h 194897"/>
                  <a:gd name="connsiteX4" fmla="*/ 161358 w 193021"/>
                  <a:gd name="connsiteY4" fmla="*/ 13738 h 194897"/>
                  <a:gd name="connsiteX5" fmla="*/ 152706 w 193021"/>
                  <a:gd name="connsiteY5" fmla="*/ 32119 h 194897"/>
                  <a:gd name="connsiteX6" fmla="*/ 141961 w 193021"/>
                  <a:gd name="connsiteY6" fmla="*/ 54953 h 194897"/>
                  <a:gd name="connsiteX7" fmla="*/ 116859 w 193021"/>
                  <a:gd name="connsiteY7" fmla="*/ 108958 h 194897"/>
                  <a:gd name="connsiteX8" fmla="*/ 97842 w 193021"/>
                  <a:gd name="connsiteY8" fmla="*/ 148941 h 194897"/>
                  <a:gd name="connsiteX9" fmla="*/ 86717 w 193021"/>
                  <a:gd name="connsiteY9" fmla="*/ 126675 h 194897"/>
                  <a:gd name="connsiteX10" fmla="*/ 76638 w 193021"/>
                  <a:gd name="connsiteY10" fmla="*/ 105926 h 194897"/>
                  <a:gd name="connsiteX11" fmla="*/ 59142 w 193021"/>
                  <a:gd name="connsiteY11" fmla="*/ 68028 h 194897"/>
                  <a:gd name="connsiteX12" fmla="*/ 46782 w 193021"/>
                  <a:gd name="connsiteY12" fmla="*/ 40267 h 194897"/>
                  <a:gd name="connsiteX13" fmla="*/ 29476 w 193021"/>
                  <a:gd name="connsiteY13" fmla="*/ 379 h 194897"/>
                  <a:gd name="connsiteX14" fmla="*/ 23201 w 193021"/>
                  <a:gd name="connsiteY14" fmla="*/ 379 h 194897"/>
                  <a:gd name="connsiteX15" fmla="*/ 17115 w 193021"/>
                  <a:gd name="connsiteY15" fmla="*/ 55616 h 194897"/>
                  <a:gd name="connsiteX16" fmla="*/ 7607 w 193021"/>
                  <a:gd name="connsiteY16" fmla="*/ 136529 h 194897"/>
                  <a:gd name="connsiteX17" fmla="*/ 0 w 193021"/>
                  <a:gd name="connsiteY17" fmla="*/ 194798 h 194897"/>
                  <a:gd name="connsiteX18" fmla="*/ 3328 w 193021"/>
                  <a:gd name="connsiteY18" fmla="*/ 194798 h 194897"/>
                  <a:gd name="connsiteX19" fmla="*/ 5705 w 193021"/>
                  <a:gd name="connsiteY19" fmla="*/ 194798 h 194897"/>
                  <a:gd name="connsiteX20" fmla="*/ 11505 w 193021"/>
                  <a:gd name="connsiteY20" fmla="*/ 194798 h 194897"/>
                  <a:gd name="connsiteX21" fmla="*/ 13787 w 193021"/>
                  <a:gd name="connsiteY21" fmla="*/ 194798 h 194897"/>
                  <a:gd name="connsiteX22" fmla="*/ 17305 w 193021"/>
                  <a:gd name="connsiteY22" fmla="*/ 194798 h 194897"/>
                  <a:gd name="connsiteX23" fmla="*/ 17305 w 193021"/>
                  <a:gd name="connsiteY23" fmla="*/ 183144 h 194897"/>
                  <a:gd name="connsiteX24" fmla="*/ 17305 w 193021"/>
                  <a:gd name="connsiteY24" fmla="*/ 170543 h 194897"/>
                  <a:gd name="connsiteX25" fmla="*/ 20158 w 193021"/>
                  <a:gd name="connsiteY25" fmla="*/ 132644 h 194897"/>
                  <a:gd name="connsiteX26" fmla="*/ 24246 w 193021"/>
                  <a:gd name="connsiteY26" fmla="*/ 90293 h 194897"/>
                  <a:gd name="connsiteX27" fmla="*/ 26434 w 193021"/>
                  <a:gd name="connsiteY27" fmla="*/ 69070 h 194897"/>
                  <a:gd name="connsiteX28" fmla="*/ 28335 w 193021"/>
                  <a:gd name="connsiteY28" fmla="*/ 48226 h 194897"/>
                  <a:gd name="connsiteX29" fmla="*/ 54483 w 193021"/>
                  <a:gd name="connsiteY29" fmla="*/ 106779 h 194897"/>
                  <a:gd name="connsiteX30" fmla="*/ 67225 w 193021"/>
                  <a:gd name="connsiteY30" fmla="*/ 135202 h 194897"/>
                  <a:gd name="connsiteX31" fmla="*/ 77399 w 193021"/>
                  <a:gd name="connsiteY31" fmla="*/ 159268 h 194897"/>
                  <a:gd name="connsiteX32" fmla="*/ 90616 w 193021"/>
                  <a:gd name="connsiteY32" fmla="*/ 191482 h 194897"/>
                  <a:gd name="connsiteX33" fmla="*/ 94419 w 193021"/>
                  <a:gd name="connsiteY33" fmla="*/ 191482 h 194897"/>
                  <a:gd name="connsiteX34" fmla="*/ 110488 w 193021"/>
                  <a:gd name="connsiteY34" fmla="*/ 151404 h 194897"/>
                  <a:gd name="connsiteX35" fmla="*/ 117239 w 193021"/>
                  <a:gd name="connsiteY35" fmla="*/ 135676 h 194897"/>
                  <a:gd name="connsiteX36" fmla="*/ 124180 w 193021"/>
                  <a:gd name="connsiteY36" fmla="*/ 120043 h 194897"/>
                  <a:gd name="connsiteX37" fmla="*/ 131217 w 193021"/>
                  <a:gd name="connsiteY37" fmla="*/ 104315 h 194897"/>
                  <a:gd name="connsiteX38" fmla="*/ 143483 w 193021"/>
                  <a:gd name="connsiteY38" fmla="*/ 78071 h 194897"/>
                  <a:gd name="connsiteX39" fmla="*/ 157935 w 193021"/>
                  <a:gd name="connsiteY39" fmla="*/ 47847 h 194897"/>
                  <a:gd name="connsiteX40" fmla="*/ 160883 w 193021"/>
                  <a:gd name="connsiteY40" fmla="*/ 76270 h 194897"/>
                  <a:gd name="connsiteX41" fmla="*/ 163641 w 193021"/>
                  <a:gd name="connsiteY41" fmla="*/ 109432 h 194897"/>
                  <a:gd name="connsiteX42" fmla="*/ 166873 w 193021"/>
                  <a:gd name="connsiteY42" fmla="*/ 147899 h 194897"/>
                  <a:gd name="connsiteX43" fmla="*/ 168680 w 193021"/>
                  <a:gd name="connsiteY43" fmla="*/ 165806 h 194897"/>
                  <a:gd name="connsiteX44" fmla="*/ 170296 w 193021"/>
                  <a:gd name="connsiteY44" fmla="*/ 194229 h 194897"/>
                  <a:gd name="connsiteX45" fmla="*/ 176382 w 193021"/>
                  <a:gd name="connsiteY45" fmla="*/ 194229 h 194897"/>
                  <a:gd name="connsiteX46" fmla="*/ 181707 w 193021"/>
                  <a:gd name="connsiteY46" fmla="*/ 194229 h 194897"/>
                  <a:gd name="connsiteX47" fmla="*/ 185225 w 193021"/>
                  <a:gd name="connsiteY47" fmla="*/ 194229 h 194897"/>
                  <a:gd name="connsiteX48" fmla="*/ 188363 w 193021"/>
                  <a:gd name="connsiteY48" fmla="*/ 194229 h 194897"/>
                  <a:gd name="connsiteX49" fmla="*/ 193022 w 193021"/>
                  <a:gd name="connsiteY49" fmla="*/ 194229 h 194897"/>
                  <a:gd name="connsiteX50" fmla="*/ 187697 w 19302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3021" h="194897">
                    <a:moveTo>
                      <a:pt x="182562" y="100620"/>
                    </a:moveTo>
                    <a:cubicBezTo>
                      <a:pt x="180784" y="83566"/>
                      <a:pt x="179073" y="66038"/>
                      <a:pt x="177428" y="48036"/>
                    </a:cubicBezTo>
                    <a:lnTo>
                      <a:pt x="173054" y="0"/>
                    </a:lnTo>
                    <a:lnTo>
                      <a:pt x="168014" y="0"/>
                    </a:lnTo>
                    <a:cubicBezTo>
                      <a:pt x="166208" y="3600"/>
                      <a:pt x="163926" y="8243"/>
                      <a:pt x="161358" y="13738"/>
                    </a:cubicBezTo>
                    <a:cubicBezTo>
                      <a:pt x="158791" y="19233"/>
                      <a:pt x="155558" y="25960"/>
                      <a:pt x="152706" y="32119"/>
                    </a:cubicBezTo>
                    <a:lnTo>
                      <a:pt x="141961" y="54953"/>
                    </a:lnTo>
                    <a:lnTo>
                      <a:pt x="116859" y="108958"/>
                    </a:lnTo>
                    <a:lnTo>
                      <a:pt x="97842" y="148941"/>
                    </a:lnTo>
                    <a:cubicBezTo>
                      <a:pt x="93563" y="140603"/>
                      <a:pt x="89855" y="133213"/>
                      <a:pt x="86717" y="126675"/>
                    </a:cubicBezTo>
                    <a:cubicBezTo>
                      <a:pt x="84150" y="121654"/>
                      <a:pt x="80822" y="114643"/>
                      <a:pt x="76638" y="105926"/>
                    </a:cubicBezTo>
                    <a:lnTo>
                      <a:pt x="59142" y="68028"/>
                    </a:lnTo>
                    <a:lnTo>
                      <a:pt x="46782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6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3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419" y="191482"/>
                    </a:lnTo>
                    <a:cubicBezTo>
                      <a:pt x="98983" y="179449"/>
                      <a:pt x="104403" y="166090"/>
                      <a:pt x="110488" y="151404"/>
                    </a:cubicBezTo>
                    <a:cubicBezTo>
                      <a:pt x="113246" y="144772"/>
                      <a:pt x="115528" y="139561"/>
                      <a:pt x="117239" y="135676"/>
                    </a:cubicBezTo>
                    <a:cubicBezTo>
                      <a:pt x="121328" y="126202"/>
                      <a:pt x="123610" y="121275"/>
                      <a:pt x="124180" y="120043"/>
                    </a:cubicBezTo>
                    <a:lnTo>
                      <a:pt x="131217" y="104315"/>
                    </a:lnTo>
                    <a:cubicBezTo>
                      <a:pt x="134640" y="96830"/>
                      <a:pt x="138728" y="88114"/>
                      <a:pt x="143483" y="78071"/>
                    </a:cubicBezTo>
                    <a:cubicBezTo>
                      <a:pt x="147191" y="70112"/>
                      <a:pt x="152040" y="60069"/>
                      <a:pt x="157935" y="47847"/>
                    </a:cubicBezTo>
                    <a:cubicBezTo>
                      <a:pt x="158791" y="53816"/>
                      <a:pt x="159742" y="63290"/>
                      <a:pt x="160883" y="76270"/>
                    </a:cubicBezTo>
                    <a:lnTo>
                      <a:pt x="163641" y="109432"/>
                    </a:lnTo>
                    <a:lnTo>
                      <a:pt x="166873" y="147899"/>
                    </a:lnTo>
                    <a:cubicBezTo>
                      <a:pt x="167444" y="153962"/>
                      <a:pt x="168014" y="159931"/>
                      <a:pt x="168680" y="165806"/>
                    </a:cubicBezTo>
                    <a:cubicBezTo>
                      <a:pt x="169821" y="177364"/>
                      <a:pt x="170296" y="186934"/>
                      <a:pt x="170296" y="194229"/>
                    </a:cubicBezTo>
                    <a:lnTo>
                      <a:pt x="176382" y="194229"/>
                    </a:lnTo>
                    <a:lnTo>
                      <a:pt x="181707" y="194229"/>
                    </a:lnTo>
                    <a:lnTo>
                      <a:pt x="185225" y="194229"/>
                    </a:lnTo>
                    <a:cubicBezTo>
                      <a:pt x="186271" y="194362"/>
                      <a:pt x="187317" y="194362"/>
                      <a:pt x="188363" y="194229"/>
                    </a:cubicBezTo>
                    <a:lnTo>
                      <a:pt x="193022" y="194229"/>
                    </a:lnTo>
                    <a:lnTo>
                      <a:pt x="18769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EB92E10E-E6FD-51F6-5D9D-25633CE60652}"/>
                  </a:ext>
                </a:extLst>
              </p:cNvPr>
              <p:cNvSpPr/>
              <p:nvPr/>
            </p:nvSpPr>
            <p:spPr>
              <a:xfrm>
                <a:off x="7814641" y="1999453"/>
                <a:ext cx="86146" cy="194134"/>
              </a:xfrm>
              <a:custGeom>
                <a:avLst/>
                <a:gdLst>
                  <a:gd name="connsiteX0" fmla="*/ 86052 w 86146"/>
                  <a:gd name="connsiteY0" fmla="*/ 0 h 194134"/>
                  <a:gd name="connsiteX1" fmla="*/ 0 w 86146"/>
                  <a:gd name="connsiteY1" fmla="*/ 0 h 194134"/>
                  <a:gd name="connsiteX2" fmla="*/ 0 w 86146"/>
                  <a:gd name="connsiteY2" fmla="*/ 194135 h 194134"/>
                  <a:gd name="connsiteX3" fmla="*/ 6180 w 86146"/>
                  <a:gd name="connsiteY3" fmla="*/ 194135 h 194134"/>
                  <a:gd name="connsiteX4" fmla="*/ 10649 w 86146"/>
                  <a:gd name="connsiteY4" fmla="*/ 194135 h 194134"/>
                  <a:gd name="connsiteX5" fmla="*/ 21299 w 86146"/>
                  <a:gd name="connsiteY5" fmla="*/ 194135 h 194134"/>
                  <a:gd name="connsiteX6" fmla="*/ 21299 w 86146"/>
                  <a:gd name="connsiteY6" fmla="*/ 13075 h 194134"/>
                  <a:gd name="connsiteX7" fmla="*/ 40316 w 86146"/>
                  <a:gd name="connsiteY7" fmla="*/ 13075 h 194134"/>
                  <a:gd name="connsiteX8" fmla="*/ 64658 w 86146"/>
                  <a:gd name="connsiteY8" fmla="*/ 13643 h 194134"/>
                  <a:gd name="connsiteX9" fmla="*/ 76638 w 86146"/>
                  <a:gd name="connsiteY9" fmla="*/ 14591 h 194134"/>
                  <a:gd name="connsiteX10" fmla="*/ 86147 w 86146"/>
                  <a:gd name="connsiteY10" fmla="*/ 16675 h 194134"/>
                  <a:gd name="connsiteX11" fmla="*/ 85671 w 86146"/>
                  <a:gd name="connsiteY11" fmla="*/ 11749 h 194134"/>
                  <a:gd name="connsiteX12" fmla="*/ 85671 w 86146"/>
                  <a:gd name="connsiteY12" fmla="*/ 8243 h 194134"/>
                  <a:gd name="connsiteX13" fmla="*/ 85671 w 86146"/>
                  <a:gd name="connsiteY13" fmla="*/ 4737 h 19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146" h="194134">
                    <a:moveTo>
                      <a:pt x="86052" y="0"/>
                    </a:moveTo>
                    <a:lnTo>
                      <a:pt x="0" y="0"/>
                    </a:lnTo>
                    <a:lnTo>
                      <a:pt x="0" y="194135"/>
                    </a:lnTo>
                    <a:lnTo>
                      <a:pt x="6180" y="194135"/>
                    </a:lnTo>
                    <a:lnTo>
                      <a:pt x="10649" y="194135"/>
                    </a:lnTo>
                    <a:lnTo>
                      <a:pt x="21299" y="194135"/>
                    </a:lnTo>
                    <a:lnTo>
                      <a:pt x="21299" y="13075"/>
                    </a:lnTo>
                    <a:lnTo>
                      <a:pt x="40316" y="13075"/>
                    </a:lnTo>
                    <a:lnTo>
                      <a:pt x="64658" y="13643"/>
                    </a:lnTo>
                    <a:cubicBezTo>
                      <a:pt x="68670" y="13625"/>
                      <a:pt x="72683" y="13937"/>
                      <a:pt x="76638" y="14591"/>
                    </a:cubicBezTo>
                    <a:lnTo>
                      <a:pt x="86147" y="16675"/>
                    </a:lnTo>
                    <a:lnTo>
                      <a:pt x="85671" y="11749"/>
                    </a:lnTo>
                    <a:lnTo>
                      <a:pt x="85671" y="8243"/>
                    </a:lnTo>
                    <a:lnTo>
                      <a:pt x="85671" y="47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39BF68B7-CF38-71C3-1A22-93C65491971B}"/>
                  </a:ext>
                </a:extLst>
              </p:cNvPr>
              <p:cNvSpPr/>
              <p:nvPr/>
            </p:nvSpPr>
            <p:spPr>
              <a:xfrm>
                <a:off x="7927031" y="1998885"/>
                <a:ext cx="155082" cy="194987"/>
              </a:xfrm>
              <a:custGeom>
                <a:avLst/>
                <a:gdLst>
                  <a:gd name="connsiteX0" fmla="*/ 146335 w 155082"/>
                  <a:gd name="connsiteY0" fmla="*/ 1042 h 194987"/>
                  <a:gd name="connsiteX1" fmla="*/ 138158 w 155082"/>
                  <a:gd name="connsiteY1" fmla="*/ 190 h 194987"/>
                  <a:gd name="connsiteX2" fmla="*/ 134259 w 155082"/>
                  <a:gd name="connsiteY2" fmla="*/ 10612 h 194987"/>
                  <a:gd name="connsiteX3" fmla="*/ 129410 w 155082"/>
                  <a:gd name="connsiteY3" fmla="*/ 23118 h 194987"/>
                  <a:gd name="connsiteX4" fmla="*/ 116383 w 155082"/>
                  <a:gd name="connsiteY4" fmla="*/ 54669 h 194987"/>
                  <a:gd name="connsiteX5" fmla="*/ 103072 w 155082"/>
                  <a:gd name="connsiteY5" fmla="*/ 85935 h 194987"/>
                  <a:gd name="connsiteX6" fmla="*/ 93563 w 155082"/>
                  <a:gd name="connsiteY6" fmla="*/ 108674 h 194987"/>
                  <a:gd name="connsiteX7" fmla="*/ 90806 w 155082"/>
                  <a:gd name="connsiteY7" fmla="*/ 108674 h 194987"/>
                  <a:gd name="connsiteX8" fmla="*/ 58382 w 155082"/>
                  <a:gd name="connsiteY8" fmla="*/ 55805 h 194987"/>
                  <a:gd name="connsiteX9" fmla="*/ 28240 w 155082"/>
                  <a:gd name="connsiteY9" fmla="*/ 284 h 194987"/>
                  <a:gd name="connsiteX10" fmla="*/ 20158 w 155082"/>
                  <a:gd name="connsiteY10" fmla="*/ 853 h 194987"/>
                  <a:gd name="connsiteX11" fmla="*/ 15118 w 155082"/>
                  <a:gd name="connsiteY11" fmla="*/ 853 h 194987"/>
                  <a:gd name="connsiteX12" fmla="*/ 0 w 155082"/>
                  <a:gd name="connsiteY12" fmla="*/ 0 h 194987"/>
                  <a:gd name="connsiteX13" fmla="*/ 6751 w 155082"/>
                  <a:gd name="connsiteY13" fmla="*/ 10801 h 194987"/>
                  <a:gd name="connsiteX14" fmla="*/ 18732 w 155082"/>
                  <a:gd name="connsiteY14" fmla="*/ 30508 h 194987"/>
                  <a:gd name="connsiteX15" fmla="*/ 43929 w 155082"/>
                  <a:gd name="connsiteY15" fmla="*/ 72954 h 194987"/>
                  <a:gd name="connsiteX16" fmla="*/ 65513 w 155082"/>
                  <a:gd name="connsiteY16" fmla="*/ 109716 h 194987"/>
                  <a:gd name="connsiteX17" fmla="*/ 80727 w 155082"/>
                  <a:gd name="connsiteY17" fmla="*/ 135866 h 194987"/>
                  <a:gd name="connsiteX18" fmla="*/ 68936 w 155082"/>
                  <a:gd name="connsiteY18" fmla="*/ 161637 h 194987"/>
                  <a:gd name="connsiteX19" fmla="*/ 52106 w 155082"/>
                  <a:gd name="connsiteY19" fmla="*/ 194987 h 194987"/>
                  <a:gd name="connsiteX20" fmla="*/ 62946 w 155082"/>
                  <a:gd name="connsiteY20" fmla="*/ 194229 h 194987"/>
                  <a:gd name="connsiteX21" fmla="*/ 70458 w 155082"/>
                  <a:gd name="connsiteY21" fmla="*/ 194987 h 194987"/>
                  <a:gd name="connsiteX22" fmla="*/ 84530 w 155082"/>
                  <a:gd name="connsiteY22" fmla="*/ 160973 h 194987"/>
                  <a:gd name="connsiteX23" fmla="*/ 115242 w 155082"/>
                  <a:gd name="connsiteY23" fmla="*/ 90293 h 194987"/>
                  <a:gd name="connsiteX24" fmla="*/ 143197 w 155082"/>
                  <a:gd name="connsiteY24" fmla="*/ 26055 h 194987"/>
                  <a:gd name="connsiteX25" fmla="*/ 155083 w 155082"/>
                  <a:gd name="connsiteY25" fmla="*/ 568 h 194987"/>
                  <a:gd name="connsiteX26" fmla="*/ 149758 w 155082"/>
                  <a:gd name="connsiteY26" fmla="*/ 1137 h 19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082" h="194987">
                    <a:moveTo>
                      <a:pt x="146335" y="1042"/>
                    </a:moveTo>
                    <a:cubicBezTo>
                      <a:pt x="143587" y="1052"/>
                      <a:pt x="140849" y="767"/>
                      <a:pt x="138158" y="190"/>
                    </a:cubicBezTo>
                    <a:cubicBezTo>
                      <a:pt x="137397" y="2463"/>
                      <a:pt x="136066" y="5874"/>
                      <a:pt x="134259" y="10612"/>
                    </a:cubicBezTo>
                    <a:cubicBezTo>
                      <a:pt x="131911" y="16931"/>
                      <a:pt x="130294" y="21100"/>
                      <a:pt x="129410" y="23118"/>
                    </a:cubicBezTo>
                    <a:lnTo>
                      <a:pt x="116383" y="54669"/>
                    </a:lnTo>
                    <a:lnTo>
                      <a:pt x="103072" y="85935"/>
                    </a:lnTo>
                    <a:lnTo>
                      <a:pt x="93563" y="108674"/>
                    </a:lnTo>
                    <a:lnTo>
                      <a:pt x="90806" y="108674"/>
                    </a:lnTo>
                    <a:cubicBezTo>
                      <a:pt x="79272" y="91117"/>
                      <a:pt x="68461" y="73495"/>
                      <a:pt x="58382" y="55805"/>
                    </a:cubicBezTo>
                    <a:cubicBezTo>
                      <a:pt x="48940" y="39443"/>
                      <a:pt x="38890" y="20939"/>
                      <a:pt x="28240" y="284"/>
                    </a:cubicBezTo>
                    <a:lnTo>
                      <a:pt x="20158" y="853"/>
                    </a:lnTo>
                    <a:lnTo>
                      <a:pt x="15118" y="853"/>
                    </a:lnTo>
                    <a:lnTo>
                      <a:pt x="0" y="0"/>
                    </a:lnTo>
                    <a:cubicBezTo>
                      <a:pt x="1141" y="1705"/>
                      <a:pt x="3423" y="5306"/>
                      <a:pt x="6751" y="10801"/>
                    </a:cubicBezTo>
                    <a:lnTo>
                      <a:pt x="18732" y="30508"/>
                    </a:lnTo>
                    <a:lnTo>
                      <a:pt x="43929" y="72954"/>
                    </a:lnTo>
                    <a:lnTo>
                      <a:pt x="65513" y="109716"/>
                    </a:lnTo>
                    <a:lnTo>
                      <a:pt x="80727" y="135866"/>
                    </a:lnTo>
                    <a:lnTo>
                      <a:pt x="68936" y="161637"/>
                    </a:lnTo>
                    <a:cubicBezTo>
                      <a:pt x="62946" y="174143"/>
                      <a:pt x="57336" y="185323"/>
                      <a:pt x="52106" y="194987"/>
                    </a:cubicBezTo>
                    <a:cubicBezTo>
                      <a:pt x="55700" y="194485"/>
                      <a:pt x="59323" y="194239"/>
                      <a:pt x="62946" y="194229"/>
                    </a:cubicBezTo>
                    <a:cubicBezTo>
                      <a:pt x="65466" y="194324"/>
                      <a:pt x="67976" y="194580"/>
                      <a:pt x="70458" y="194987"/>
                    </a:cubicBezTo>
                    <a:lnTo>
                      <a:pt x="84530" y="160973"/>
                    </a:lnTo>
                    <a:lnTo>
                      <a:pt x="115242" y="90293"/>
                    </a:lnTo>
                    <a:lnTo>
                      <a:pt x="143197" y="26055"/>
                    </a:lnTo>
                    <a:lnTo>
                      <a:pt x="155083" y="568"/>
                    </a:lnTo>
                    <a:lnTo>
                      <a:pt x="149758" y="1137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5C100564-EAED-3D54-BBAE-DCEBF3917389}"/>
                  </a:ext>
                </a:extLst>
              </p:cNvPr>
              <p:cNvSpPr/>
              <p:nvPr/>
            </p:nvSpPr>
            <p:spPr>
              <a:xfrm>
                <a:off x="8177523" y="2057627"/>
                <a:ext cx="96986" cy="135865"/>
              </a:xfrm>
              <a:custGeom>
                <a:avLst/>
                <a:gdLst>
                  <a:gd name="connsiteX0" fmla="*/ 79966 w 96986"/>
                  <a:gd name="connsiteY0" fmla="*/ 11559 h 135865"/>
                  <a:gd name="connsiteX1" fmla="*/ 71979 w 96986"/>
                  <a:gd name="connsiteY1" fmla="*/ 24160 h 135865"/>
                  <a:gd name="connsiteX2" fmla="*/ 53438 w 96986"/>
                  <a:gd name="connsiteY2" fmla="*/ 51637 h 135865"/>
                  <a:gd name="connsiteX3" fmla="*/ 35467 w 96986"/>
                  <a:gd name="connsiteY3" fmla="*/ 77407 h 135865"/>
                  <a:gd name="connsiteX4" fmla="*/ 19017 w 96986"/>
                  <a:gd name="connsiteY4" fmla="*/ 98915 h 135865"/>
                  <a:gd name="connsiteX5" fmla="*/ 19017 w 96986"/>
                  <a:gd name="connsiteY5" fmla="*/ 0 h 135865"/>
                  <a:gd name="connsiteX6" fmla="*/ 9508 w 96986"/>
                  <a:gd name="connsiteY6" fmla="*/ 853 h 135865"/>
                  <a:gd name="connsiteX7" fmla="*/ 0 w 96986"/>
                  <a:gd name="connsiteY7" fmla="*/ 0 h 135865"/>
                  <a:gd name="connsiteX8" fmla="*/ 0 w 96986"/>
                  <a:gd name="connsiteY8" fmla="*/ 135866 h 135865"/>
                  <a:gd name="connsiteX9" fmla="*/ 9508 w 96986"/>
                  <a:gd name="connsiteY9" fmla="*/ 135866 h 135865"/>
                  <a:gd name="connsiteX10" fmla="*/ 16735 w 96986"/>
                  <a:gd name="connsiteY10" fmla="*/ 123833 h 135865"/>
                  <a:gd name="connsiteX11" fmla="*/ 24056 w 96986"/>
                  <a:gd name="connsiteY11" fmla="*/ 112463 h 135865"/>
                  <a:gd name="connsiteX12" fmla="*/ 43073 w 96986"/>
                  <a:gd name="connsiteY12" fmla="*/ 84798 h 135865"/>
                  <a:gd name="connsiteX13" fmla="*/ 62090 w 96986"/>
                  <a:gd name="connsiteY13" fmla="*/ 57795 h 135865"/>
                  <a:gd name="connsiteX14" fmla="*/ 77589 w 96986"/>
                  <a:gd name="connsiteY14" fmla="*/ 36951 h 135865"/>
                  <a:gd name="connsiteX15" fmla="*/ 77589 w 96986"/>
                  <a:gd name="connsiteY15" fmla="*/ 135866 h 135865"/>
                  <a:gd name="connsiteX16" fmla="*/ 81298 w 96986"/>
                  <a:gd name="connsiteY16" fmla="*/ 135866 h 135865"/>
                  <a:gd name="connsiteX17" fmla="*/ 83960 w 96986"/>
                  <a:gd name="connsiteY17" fmla="*/ 135866 h 135865"/>
                  <a:gd name="connsiteX18" fmla="*/ 87288 w 96986"/>
                  <a:gd name="connsiteY18" fmla="*/ 135866 h 135865"/>
                  <a:gd name="connsiteX19" fmla="*/ 91662 w 96986"/>
                  <a:gd name="connsiteY19" fmla="*/ 135866 h 135865"/>
                  <a:gd name="connsiteX20" fmla="*/ 96986 w 96986"/>
                  <a:gd name="connsiteY20" fmla="*/ 135866 h 135865"/>
                  <a:gd name="connsiteX21" fmla="*/ 96986 w 96986"/>
                  <a:gd name="connsiteY21" fmla="*/ 0 h 135865"/>
                  <a:gd name="connsiteX22" fmla="*/ 87478 w 96986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986" h="135865">
                    <a:moveTo>
                      <a:pt x="79966" y="11559"/>
                    </a:moveTo>
                    <a:lnTo>
                      <a:pt x="71979" y="24160"/>
                    </a:lnTo>
                    <a:cubicBezTo>
                      <a:pt x="66274" y="32877"/>
                      <a:pt x="60094" y="41973"/>
                      <a:pt x="53438" y="51637"/>
                    </a:cubicBezTo>
                    <a:lnTo>
                      <a:pt x="35467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76"/>
                      <a:pt x="3119" y="69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1981" y="131508"/>
                      <a:pt x="14453" y="127528"/>
                      <a:pt x="16735" y="123833"/>
                    </a:cubicBezTo>
                    <a:cubicBezTo>
                      <a:pt x="19017" y="120138"/>
                      <a:pt x="21489" y="116348"/>
                      <a:pt x="24056" y="112463"/>
                    </a:cubicBezTo>
                    <a:lnTo>
                      <a:pt x="43073" y="84798"/>
                    </a:lnTo>
                    <a:lnTo>
                      <a:pt x="62090" y="57795"/>
                    </a:lnTo>
                    <a:lnTo>
                      <a:pt x="77589" y="36951"/>
                    </a:lnTo>
                    <a:lnTo>
                      <a:pt x="77589" y="135866"/>
                    </a:lnTo>
                    <a:lnTo>
                      <a:pt x="81298" y="135866"/>
                    </a:lnTo>
                    <a:lnTo>
                      <a:pt x="83960" y="135866"/>
                    </a:lnTo>
                    <a:lnTo>
                      <a:pt x="87288" y="135866"/>
                    </a:lnTo>
                    <a:lnTo>
                      <a:pt x="91662" y="135866"/>
                    </a:lnTo>
                    <a:lnTo>
                      <a:pt x="96986" y="135866"/>
                    </a:lnTo>
                    <a:lnTo>
                      <a:pt x="96986" y="0"/>
                    </a:lnTo>
                    <a:lnTo>
                      <a:pt x="87478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7EED054B-5005-3F93-FE24-64EE030C17DA}"/>
                  </a:ext>
                </a:extLst>
              </p:cNvPr>
              <p:cNvSpPr/>
              <p:nvPr/>
            </p:nvSpPr>
            <p:spPr>
              <a:xfrm>
                <a:off x="8317202" y="2057911"/>
                <a:ext cx="142722" cy="135688"/>
              </a:xfrm>
              <a:custGeom>
                <a:avLst/>
                <a:gdLst>
                  <a:gd name="connsiteX0" fmla="*/ 135305 w 142722"/>
                  <a:gd name="connsiteY0" fmla="*/ 63859 h 135688"/>
                  <a:gd name="connsiteX1" fmla="*/ 131882 w 142722"/>
                  <a:gd name="connsiteY1" fmla="*/ 31929 h 135688"/>
                  <a:gd name="connsiteX2" fmla="*/ 128840 w 142722"/>
                  <a:gd name="connsiteY2" fmla="*/ 0 h 135688"/>
                  <a:gd name="connsiteX3" fmla="*/ 122279 w 142722"/>
                  <a:gd name="connsiteY3" fmla="*/ 0 h 135688"/>
                  <a:gd name="connsiteX4" fmla="*/ 73976 w 142722"/>
                  <a:gd name="connsiteY4" fmla="*/ 105737 h 135688"/>
                  <a:gd name="connsiteX5" fmla="*/ 66654 w 142722"/>
                  <a:gd name="connsiteY5" fmla="*/ 92567 h 135688"/>
                  <a:gd name="connsiteX6" fmla="*/ 58192 w 142722"/>
                  <a:gd name="connsiteY6" fmla="*/ 75797 h 135688"/>
                  <a:gd name="connsiteX7" fmla="*/ 39175 w 142722"/>
                  <a:gd name="connsiteY7" fmla="*/ 36762 h 135688"/>
                  <a:gd name="connsiteX8" fmla="*/ 30617 w 142722"/>
                  <a:gd name="connsiteY8" fmla="*/ 17812 h 135688"/>
                  <a:gd name="connsiteX9" fmla="*/ 23011 w 142722"/>
                  <a:gd name="connsiteY9" fmla="*/ 0 h 135688"/>
                  <a:gd name="connsiteX10" fmla="*/ 16450 w 142722"/>
                  <a:gd name="connsiteY10" fmla="*/ 0 h 135688"/>
                  <a:gd name="connsiteX11" fmla="*/ 12076 w 142722"/>
                  <a:gd name="connsiteY11" fmla="*/ 42351 h 135688"/>
                  <a:gd name="connsiteX12" fmla="*/ 8177 w 142722"/>
                  <a:gd name="connsiteY12" fmla="*/ 78734 h 135688"/>
                  <a:gd name="connsiteX13" fmla="*/ 4184 w 142722"/>
                  <a:gd name="connsiteY13" fmla="*/ 109526 h 135688"/>
                  <a:gd name="connsiteX14" fmla="*/ 0 w 142722"/>
                  <a:gd name="connsiteY14" fmla="*/ 135582 h 135688"/>
                  <a:gd name="connsiteX15" fmla="*/ 2853 w 142722"/>
                  <a:gd name="connsiteY15" fmla="*/ 135582 h 135688"/>
                  <a:gd name="connsiteX16" fmla="*/ 4469 w 142722"/>
                  <a:gd name="connsiteY16" fmla="*/ 135582 h 135688"/>
                  <a:gd name="connsiteX17" fmla="*/ 9889 w 142722"/>
                  <a:gd name="connsiteY17" fmla="*/ 135582 h 135688"/>
                  <a:gd name="connsiteX18" fmla="*/ 11220 w 142722"/>
                  <a:gd name="connsiteY18" fmla="*/ 135582 h 135688"/>
                  <a:gd name="connsiteX19" fmla="*/ 13597 w 142722"/>
                  <a:gd name="connsiteY19" fmla="*/ 135582 h 135688"/>
                  <a:gd name="connsiteX20" fmla="*/ 14358 w 142722"/>
                  <a:gd name="connsiteY20" fmla="*/ 116632 h 135688"/>
                  <a:gd name="connsiteX21" fmla="*/ 16640 w 142722"/>
                  <a:gd name="connsiteY21" fmla="*/ 90672 h 135688"/>
                  <a:gd name="connsiteX22" fmla="*/ 19302 w 142722"/>
                  <a:gd name="connsiteY22" fmla="*/ 64806 h 135688"/>
                  <a:gd name="connsiteX23" fmla="*/ 21965 w 142722"/>
                  <a:gd name="connsiteY23" fmla="*/ 42636 h 135688"/>
                  <a:gd name="connsiteX24" fmla="*/ 32899 w 142722"/>
                  <a:gd name="connsiteY24" fmla="*/ 63859 h 135688"/>
                  <a:gd name="connsiteX25" fmla="*/ 44690 w 142722"/>
                  <a:gd name="connsiteY25" fmla="*/ 87830 h 135688"/>
                  <a:gd name="connsiteX26" fmla="*/ 56385 w 142722"/>
                  <a:gd name="connsiteY26" fmla="*/ 113127 h 135688"/>
                  <a:gd name="connsiteX27" fmla="*/ 65894 w 142722"/>
                  <a:gd name="connsiteY27" fmla="*/ 135297 h 135688"/>
                  <a:gd name="connsiteX28" fmla="*/ 71504 w 142722"/>
                  <a:gd name="connsiteY28" fmla="*/ 135297 h 135688"/>
                  <a:gd name="connsiteX29" fmla="*/ 115052 w 142722"/>
                  <a:gd name="connsiteY29" fmla="*/ 42636 h 135688"/>
                  <a:gd name="connsiteX30" fmla="*/ 117239 w 142722"/>
                  <a:gd name="connsiteY30" fmla="*/ 65090 h 135688"/>
                  <a:gd name="connsiteX31" fmla="*/ 118571 w 142722"/>
                  <a:gd name="connsiteY31" fmla="*/ 77029 h 135688"/>
                  <a:gd name="connsiteX32" fmla="*/ 119141 w 142722"/>
                  <a:gd name="connsiteY32" fmla="*/ 88398 h 135688"/>
                  <a:gd name="connsiteX33" fmla="*/ 120187 w 142722"/>
                  <a:gd name="connsiteY33" fmla="*/ 100620 h 135688"/>
                  <a:gd name="connsiteX34" fmla="*/ 120187 w 142722"/>
                  <a:gd name="connsiteY34" fmla="*/ 110095 h 135688"/>
                  <a:gd name="connsiteX35" fmla="*/ 120758 w 142722"/>
                  <a:gd name="connsiteY35" fmla="*/ 121654 h 135688"/>
                  <a:gd name="connsiteX36" fmla="*/ 121328 w 142722"/>
                  <a:gd name="connsiteY36" fmla="*/ 135487 h 135688"/>
                  <a:gd name="connsiteX37" fmla="*/ 125607 w 142722"/>
                  <a:gd name="connsiteY37" fmla="*/ 135487 h 135688"/>
                  <a:gd name="connsiteX38" fmla="*/ 128555 w 142722"/>
                  <a:gd name="connsiteY38" fmla="*/ 135487 h 135688"/>
                  <a:gd name="connsiteX39" fmla="*/ 135115 w 142722"/>
                  <a:gd name="connsiteY39" fmla="*/ 135487 h 135688"/>
                  <a:gd name="connsiteX40" fmla="*/ 136637 w 142722"/>
                  <a:gd name="connsiteY40" fmla="*/ 135487 h 135688"/>
                  <a:gd name="connsiteX41" fmla="*/ 138063 w 142722"/>
                  <a:gd name="connsiteY41" fmla="*/ 135487 h 135688"/>
                  <a:gd name="connsiteX42" fmla="*/ 142722 w 142722"/>
                  <a:gd name="connsiteY42" fmla="*/ 135487 h 135688"/>
                  <a:gd name="connsiteX43" fmla="*/ 139965 w 142722"/>
                  <a:gd name="connsiteY43" fmla="*/ 108484 h 135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2722" h="135688">
                    <a:moveTo>
                      <a:pt x="135305" y="63859"/>
                    </a:moveTo>
                    <a:lnTo>
                      <a:pt x="131882" y="31929"/>
                    </a:lnTo>
                    <a:lnTo>
                      <a:pt x="128840" y="0"/>
                    </a:lnTo>
                    <a:lnTo>
                      <a:pt x="122279" y="0"/>
                    </a:lnTo>
                    <a:cubicBezTo>
                      <a:pt x="104023" y="42541"/>
                      <a:pt x="87953" y="77881"/>
                      <a:pt x="73976" y="105737"/>
                    </a:cubicBezTo>
                    <a:cubicBezTo>
                      <a:pt x="71979" y="102326"/>
                      <a:pt x="69507" y="97967"/>
                      <a:pt x="66654" y="92567"/>
                    </a:cubicBezTo>
                    <a:cubicBezTo>
                      <a:pt x="63802" y="87166"/>
                      <a:pt x="61425" y="82429"/>
                      <a:pt x="58192" y="75797"/>
                    </a:cubicBezTo>
                    <a:cubicBezTo>
                      <a:pt x="51850" y="63167"/>
                      <a:pt x="45517" y="50149"/>
                      <a:pt x="39175" y="36762"/>
                    </a:cubicBezTo>
                    <a:cubicBezTo>
                      <a:pt x="36037" y="30034"/>
                      <a:pt x="33185" y="23781"/>
                      <a:pt x="30617" y="17812"/>
                    </a:cubicBezTo>
                    <a:cubicBezTo>
                      <a:pt x="28050" y="11843"/>
                      <a:pt x="25483" y="6064"/>
                      <a:pt x="23011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131" y="88209"/>
                      <a:pt x="5800" y="98252"/>
                      <a:pt x="4184" y="109526"/>
                    </a:cubicBezTo>
                    <a:cubicBezTo>
                      <a:pt x="2567" y="120801"/>
                      <a:pt x="1141" y="129518"/>
                      <a:pt x="0" y="135582"/>
                    </a:cubicBezTo>
                    <a:lnTo>
                      <a:pt x="2853" y="135582"/>
                    </a:lnTo>
                    <a:lnTo>
                      <a:pt x="4469" y="135582"/>
                    </a:lnTo>
                    <a:lnTo>
                      <a:pt x="9889" y="135582"/>
                    </a:lnTo>
                    <a:cubicBezTo>
                      <a:pt x="10317" y="135724"/>
                      <a:pt x="10792" y="135724"/>
                      <a:pt x="11220" y="135582"/>
                    </a:cubicBezTo>
                    <a:lnTo>
                      <a:pt x="13597" y="135582"/>
                    </a:lnTo>
                    <a:lnTo>
                      <a:pt x="14358" y="116632"/>
                    </a:lnTo>
                    <a:lnTo>
                      <a:pt x="16640" y="90672"/>
                    </a:lnTo>
                    <a:lnTo>
                      <a:pt x="19302" y="64806"/>
                    </a:lnTo>
                    <a:lnTo>
                      <a:pt x="21965" y="42636"/>
                    </a:lnTo>
                    <a:cubicBezTo>
                      <a:pt x="25007" y="48131"/>
                      <a:pt x="28716" y="55237"/>
                      <a:pt x="32899" y="63859"/>
                    </a:cubicBezTo>
                    <a:lnTo>
                      <a:pt x="44690" y="87830"/>
                    </a:lnTo>
                    <a:lnTo>
                      <a:pt x="56385" y="113127"/>
                    </a:lnTo>
                    <a:cubicBezTo>
                      <a:pt x="60569" y="122346"/>
                      <a:pt x="63735" y="129736"/>
                      <a:pt x="65894" y="135297"/>
                    </a:cubicBezTo>
                    <a:lnTo>
                      <a:pt x="71504" y="135297"/>
                    </a:lnTo>
                    <a:cubicBezTo>
                      <a:pt x="85833" y="101501"/>
                      <a:pt x="100343" y="70614"/>
                      <a:pt x="115052" y="42636"/>
                    </a:cubicBezTo>
                    <a:cubicBezTo>
                      <a:pt x="115908" y="48889"/>
                      <a:pt x="116669" y="56374"/>
                      <a:pt x="117239" y="65090"/>
                    </a:cubicBezTo>
                    <a:cubicBezTo>
                      <a:pt x="117239" y="67744"/>
                      <a:pt x="117905" y="71723"/>
                      <a:pt x="118571" y="77029"/>
                    </a:cubicBezTo>
                    <a:cubicBezTo>
                      <a:pt x="119236" y="82334"/>
                      <a:pt x="119141" y="84893"/>
                      <a:pt x="119141" y="88398"/>
                    </a:cubicBezTo>
                    <a:cubicBezTo>
                      <a:pt x="119617" y="93704"/>
                      <a:pt x="119997" y="97873"/>
                      <a:pt x="120187" y="100620"/>
                    </a:cubicBezTo>
                    <a:cubicBezTo>
                      <a:pt x="120377" y="103368"/>
                      <a:pt x="120187" y="106589"/>
                      <a:pt x="120187" y="110095"/>
                    </a:cubicBezTo>
                    <a:cubicBezTo>
                      <a:pt x="120187" y="113601"/>
                      <a:pt x="120187" y="115969"/>
                      <a:pt x="120758" y="121654"/>
                    </a:cubicBezTo>
                    <a:cubicBezTo>
                      <a:pt x="121328" y="127339"/>
                      <a:pt x="121328" y="131886"/>
                      <a:pt x="121328" y="135487"/>
                    </a:cubicBezTo>
                    <a:lnTo>
                      <a:pt x="125607" y="135487"/>
                    </a:lnTo>
                    <a:lnTo>
                      <a:pt x="128555" y="135487"/>
                    </a:lnTo>
                    <a:lnTo>
                      <a:pt x="135115" y="135487"/>
                    </a:lnTo>
                    <a:cubicBezTo>
                      <a:pt x="135619" y="135591"/>
                      <a:pt x="136133" y="135591"/>
                      <a:pt x="136637" y="135487"/>
                    </a:cubicBezTo>
                    <a:lnTo>
                      <a:pt x="138063" y="135487"/>
                    </a:lnTo>
                    <a:lnTo>
                      <a:pt x="142722" y="135487"/>
                    </a:lnTo>
                    <a:lnTo>
                      <a:pt x="139965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CDA92B77-72E5-99A1-16DE-D5D67BC83246}"/>
                  </a:ext>
                </a:extLst>
              </p:cNvPr>
              <p:cNvSpPr/>
              <p:nvPr/>
            </p:nvSpPr>
            <p:spPr>
              <a:xfrm>
                <a:off x="8495558" y="2056010"/>
                <a:ext cx="104349" cy="140238"/>
              </a:xfrm>
              <a:custGeom>
                <a:avLst/>
                <a:gdLst>
                  <a:gd name="connsiteX0" fmla="*/ 90164 w 104349"/>
                  <a:gd name="connsiteY0" fmla="*/ 15450 h 140238"/>
                  <a:gd name="connsiteX1" fmla="*/ 74570 w 104349"/>
                  <a:gd name="connsiteY1" fmla="*/ 3891 h 140238"/>
                  <a:gd name="connsiteX2" fmla="*/ 55553 w 104349"/>
                  <a:gd name="connsiteY2" fmla="*/ 7 h 140238"/>
                  <a:gd name="connsiteX3" fmla="*/ 25411 w 104349"/>
                  <a:gd name="connsiteY3" fmla="*/ 9481 h 140238"/>
                  <a:gd name="connsiteX4" fmla="*/ 6394 w 104349"/>
                  <a:gd name="connsiteY4" fmla="*/ 34494 h 140238"/>
                  <a:gd name="connsiteX5" fmla="*/ 24 w 104349"/>
                  <a:gd name="connsiteY5" fmla="*/ 70308 h 140238"/>
                  <a:gd name="connsiteX6" fmla="*/ 7250 w 104349"/>
                  <a:gd name="connsiteY6" fmla="*/ 107544 h 140238"/>
                  <a:gd name="connsiteX7" fmla="*/ 27598 w 104349"/>
                  <a:gd name="connsiteY7" fmla="*/ 131893 h 140238"/>
                  <a:gd name="connsiteX8" fmla="*/ 57170 w 104349"/>
                  <a:gd name="connsiteY8" fmla="*/ 140231 h 140238"/>
                  <a:gd name="connsiteX9" fmla="*/ 67914 w 104349"/>
                  <a:gd name="connsiteY9" fmla="*/ 139189 h 140238"/>
                  <a:gd name="connsiteX10" fmla="*/ 78373 w 104349"/>
                  <a:gd name="connsiteY10" fmla="*/ 135778 h 140238"/>
                  <a:gd name="connsiteX11" fmla="*/ 98912 w 104349"/>
                  <a:gd name="connsiteY11" fmla="*/ 123461 h 140238"/>
                  <a:gd name="connsiteX12" fmla="*/ 98912 w 104349"/>
                  <a:gd name="connsiteY12" fmla="*/ 108586 h 140238"/>
                  <a:gd name="connsiteX13" fmla="*/ 63065 w 104349"/>
                  <a:gd name="connsiteY13" fmla="*/ 128293 h 140238"/>
                  <a:gd name="connsiteX14" fmla="*/ 31782 w 104349"/>
                  <a:gd name="connsiteY14" fmla="*/ 112565 h 140238"/>
                  <a:gd name="connsiteX15" fmla="*/ 23605 w 104349"/>
                  <a:gd name="connsiteY15" fmla="*/ 95795 h 140238"/>
                  <a:gd name="connsiteX16" fmla="*/ 20942 w 104349"/>
                  <a:gd name="connsiteY16" fmla="*/ 75140 h 140238"/>
                  <a:gd name="connsiteX17" fmla="*/ 20942 w 104349"/>
                  <a:gd name="connsiteY17" fmla="*/ 69171 h 140238"/>
                  <a:gd name="connsiteX18" fmla="*/ 55173 w 104349"/>
                  <a:gd name="connsiteY18" fmla="*/ 69171 h 140238"/>
                  <a:gd name="connsiteX19" fmla="*/ 79799 w 104349"/>
                  <a:gd name="connsiteY19" fmla="*/ 69645 h 140238"/>
                  <a:gd name="connsiteX20" fmla="*/ 104331 w 104349"/>
                  <a:gd name="connsiteY20" fmla="*/ 69645 h 140238"/>
                  <a:gd name="connsiteX21" fmla="*/ 104331 w 104349"/>
                  <a:gd name="connsiteY21" fmla="*/ 63392 h 140238"/>
                  <a:gd name="connsiteX22" fmla="*/ 100338 w 104349"/>
                  <a:gd name="connsiteY22" fmla="*/ 34968 h 140238"/>
                  <a:gd name="connsiteX23" fmla="*/ 90164 w 104349"/>
                  <a:gd name="connsiteY23" fmla="*/ 15450 h 140238"/>
                  <a:gd name="connsiteX24" fmla="*/ 21703 w 104349"/>
                  <a:gd name="connsiteY24" fmla="*/ 58276 h 140238"/>
                  <a:gd name="connsiteX25" fmla="*/ 22844 w 104349"/>
                  <a:gd name="connsiteY25" fmla="*/ 46432 h 140238"/>
                  <a:gd name="connsiteX26" fmla="*/ 26362 w 104349"/>
                  <a:gd name="connsiteY26" fmla="*/ 34115 h 140238"/>
                  <a:gd name="connsiteX27" fmla="*/ 37962 w 104349"/>
                  <a:gd name="connsiteY27" fmla="*/ 15640 h 140238"/>
                  <a:gd name="connsiteX28" fmla="*/ 56028 w 104349"/>
                  <a:gd name="connsiteY28" fmla="*/ 8723 h 140238"/>
                  <a:gd name="connsiteX29" fmla="*/ 79229 w 104349"/>
                  <a:gd name="connsiteY29" fmla="*/ 22556 h 140238"/>
                  <a:gd name="connsiteX30" fmla="*/ 84554 w 104349"/>
                  <a:gd name="connsiteY30" fmla="*/ 38663 h 140238"/>
                  <a:gd name="connsiteX31" fmla="*/ 86455 w 104349"/>
                  <a:gd name="connsiteY31" fmla="*/ 58276 h 14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4349" h="140238">
                    <a:moveTo>
                      <a:pt x="90164" y="15450"/>
                    </a:moveTo>
                    <a:cubicBezTo>
                      <a:pt x="85857" y="10524"/>
                      <a:pt x="80541" y="6582"/>
                      <a:pt x="74570" y="3891"/>
                    </a:cubicBezTo>
                    <a:cubicBezTo>
                      <a:pt x="68599" y="1220"/>
                      <a:pt x="62104" y="-107"/>
                      <a:pt x="55553" y="7"/>
                    </a:cubicBezTo>
                    <a:cubicBezTo>
                      <a:pt x="44742" y="-154"/>
                      <a:pt x="34168" y="3162"/>
                      <a:pt x="25411" y="9481"/>
                    </a:cubicBezTo>
                    <a:cubicBezTo>
                      <a:pt x="16844" y="15877"/>
                      <a:pt x="10255" y="24546"/>
                      <a:pt x="6394" y="34494"/>
                    </a:cubicBezTo>
                    <a:cubicBezTo>
                      <a:pt x="2011" y="45921"/>
                      <a:pt x="-148" y="58077"/>
                      <a:pt x="24" y="70308"/>
                    </a:cubicBezTo>
                    <a:cubicBezTo>
                      <a:pt x="-271" y="83090"/>
                      <a:pt x="2201" y="95785"/>
                      <a:pt x="7250" y="107544"/>
                    </a:cubicBezTo>
                    <a:cubicBezTo>
                      <a:pt x="11443" y="117501"/>
                      <a:pt x="18527" y="125981"/>
                      <a:pt x="27598" y="131893"/>
                    </a:cubicBezTo>
                    <a:cubicBezTo>
                      <a:pt x="36412" y="137512"/>
                      <a:pt x="46701" y="140411"/>
                      <a:pt x="57170" y="140231"/>
                    </a:cubicBezTo>
                    <a:cubicBezTo>
                      <a:pt x="60773" y="140231"/>
                      <a:pt x="64377" y="139880"/>
                      <a:pt x="67914" y="139189"/>
                    </a:cubicBezTo>
                    <a:cubicBezTo>
                      <a:pt x="71489" y="138355"/>
                      <a:pt x="74988" y="137218"/>
                      <a:pt x="78373" y="135778"/>
                    </a:cubicBezTo>
                    <a:cubicBezTo>
                      <a:pt x="85809" y="132746"/>
                      <a:pt x="92741" y="128596"/>
                      <a:pt x="98912" y="123461"/>
                    </a:cubicBezTo>
                    <a:lnTo>
                      <a:pt x="98912" y="108586"/>
                    </a:lnTo>
                    <a:cubicBezTo>
                      <a:pt x="90478" y="120116"/>
                      <a:pt x="77346" y="127327"/>
                      <a:pt x="63065" y="128293"/>
                    </a:cubicBezTo>
                    <a:cubicBezTo>
                      <a:pt x="50694" y="128435"/>
                      <a:pt x="39018" y="122570"/>
                      <a:pt x="31782" y="112565"/>
                    </a:cubicBezTo>
                    <a:cubicBezTo>
                      <a:pt x="28045" y="107524"/>
                      <a:pt x="25278" y="101840"/>
                      <a:pt x="23605" y="95795"/>
                    </a:cubicBezTo>
                    <a:cubicBezTo>
                      <a:pt x="21769" y="89068"/>
                      <a:pt x="20876" y="82114"/>
                      <a:pt x="20942" y="75140"/>
                    </a:cubicBezTo>
                    <a:lnTo>
                      <a:pt x="20942" y="69171"/>
                    </a:lnTo>
                    <a:lnTo>
                      <a:pt x="55173" y="69171"/>
                    </a:lnTo>
                    <a:cubicBezTo>
                      <a:pt x="60688" y="69171"/>
                      <a:pt x="68960" y="69171"/>
                      <a:pt x="79799" y="69645"/>
                    </a:cubicBezTo>
                    <a:cubicBezTo>
                      <a:pt x="90639" y="70119"/>
                      <a:pt x="98816" y="69645"/>
                      <a:pt x="104331" y="69645"/>
                    </a:cubicBezTo>
                    <a:lnTo>
                      <a:pt x="104331" y="63392"/>
                    </a:lnTo>
                    <a:cubicBezTo>
                      <a:pt x="104521" y="53766"/>
                      <a:pt x="103171" y="44168"/>
                      <a:pt x="100338" y="34968"/>
                    </a:cubicBezTo>
                    <a:cubicBezTo>
                      <a:pt x="98322" y="27834"/>
                      <a:pt x="94861" y="21192"/>
                      <a:pt x="90164" y="15450"/>
                    </a:cubicBezTo>
                    <a:close/>
                    <a:moveTo>
                      <a:pt x="21703" y="58276"/>
                    </a:moveTo>
                    <a:cubicBezTo>
                      <a:pt x="21693" y="54296"/>
                      <a:pt x="22074" y="50336"/>
                      <a:pt x="22844" y="46432"/>
                    </a:cubicBezTo>
                    <a:cubicBezTo>
                      <a:pt x="23766" y="42263"/>
                      <a:pt x="24945" y="38152"/>
                      <a:pt x="26362" y="34115"/>
                    </a:cubicBezTo>
                    <a:cubicBezTo>
                      <a:pt x="28663" y="27114"/>
                      <a:pt x="32647" y="20766"/>
                      <a:pt x="37962" y="15640"/>
                    </a:cubicBezTo>
                    <a:cubicBezTo>
                      <a:pt x="42840" y="11054"/>
                      <a:pt x="49325" y="8572"/>
                      <a:pt x="56028" y="8723"/>
                    </a:cubicBezTo>
                    <a:cubicBezTo>
                      <a:pt x="65879" y="8155"/>
                      <a:pt x="75074" y="13641"/>
                      <a:pt x="79229" y="22556"/>
                    </a:cubicBezTo>
                    <a:cubicBezTo>
                      <a:pt x="81739" y="27654"/>
                      <a:pt x="83527" y="33073"/>
                      <a:pt x="84554" y="38663"/>
                    </a:cubicBezTo>
                    <a:cubicBezTo>
                      <a:pt x="85857" y="45115"/>
                      <a:pt x="86493" y="51691"/>
                      <a:pt x="86455" y="58276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F3F3BA6F-AC5F-43E1-FFE3-7935F1751AC1}"/>
                  </a:ext>
                </a:extLst>
              </p:cNvPr>
              <p:cNvSpPr/>
              <p:nvPr/>
            </p:nvSpPr>
            <p:spPr>
              <a:xfrm>
                <a:off x="8643818" y="2057627"/>
                <a:ext cx="97271" cy="135865"/>
              </a:xfrm>
              <a:custGeom>
                <a:avLst/>
                <a:gdLst>
                  <a:gd name="connsiteX0" fmla="*/ 83104 w 97271"/>
                  <a:gd name="connsiteY0" fmla="*/ 568 h 135865"/>
                  <a:gd name="connsiteX1" fmla="*/ 77684 w 97271"/>
                  <a:gd name="connsiteY1" fmla="*/ 0 h 135865"/>
                  <a:gd name="connsiteX2" fmla="*/ 77684 w 97271"/>
                  <a:gd name="connsiteY2" fmla="*/ 56848 h 135865"/>
                  <a:gd name="connsiteX3" fmla="*/ 62756 w 97271"/>
                  <a:gd name="connsiteY3" fmla="*/ 57700 h 135865"/>
                  <a:gd name="connsiteX4" fmla="*/ 48303 w 97271"/>
                  <a:gd name="connsiteY4" fmla="*/ 57700 h 135865"/>
                  <a:gd name="connsiteX5" fmla="*/ 33850 w 97271"/>
                  <a:gd name="connsiteY5" fmla="*/ 57700 h 135865"/>
                  <a:gd name="connsiteX6" fmla="*/ 19017 w 97271"/>
                  <a:gd name="connsiteY6" fmla="*/ 56848 h 135865"/>
                  <a:gd name="connsiteX7" fmla="*/ 19017 w 97271"/>
                  <a:gd name="connsiteY7" fmla="*/ 0 h 135865"/>
                  <a:gd name="connsiteX8" fmla="*/ 9508 w 97271"/>
                  <a:gd name="connsiteY8" fmla="*/ 853 h 135865"/>
                  <a:gd name="connsiteX9" fmla="*/ 0 w 97271"/>
                  <a:gd name="connsiteY9" fmla="*/ 0 h 135865"/>
                  <a:gd name="connsiteX10" fmla="*/ 0 w 97271"/>
                  <a:gd name="connsiteY10" fmla="*/ 135866 h 135865"/>
                  <a:gd name="connsiteX11" fmla="*/ 4184 w 97271"/>
                  <a:gd name="connsiteY11" fmla="*/ 135866 h 135865"/>
                  <a:gd name="connsiteX12" fmla="*/ 6751 w 97271"/>
                  <a:gd name="connsiteY12" fmla="*/ 135866 h 135865"/>
                  <a:gd name="connsiteX13" fmla="*/ 9699 w 97271"/>
                  <a:gd name="connsiteY13" fmla="*/ 135866 h 135865"/>
                  <a:gd name="connsiteX14" fmla="*/ 13977 w 97271"/>
                  <a:gd name="connsiteY14" fmla="*/ 135866 h 135865"/>
                  <a:gd name="connsiteX15" fmla="*/ 19397 w 97271"/>
                  <a:gd name="connsiteY15" fmla="*/ 135866 h 135865"/>
                  <a:gd name="connsiteX16" fmla="*/ 19397 w 97271"/>
                  <a:gd name="connsiteY16" fmla="*/ 69544 h 135865"/>
                  <a:gd name="connsiteX17" fmla="*/ 31283 w 97271"/>
                  <a:gd name="connsiteY17" fmla="*/ 68975 h 135865"/>
                  <a:gd name="connsiteX18" fmla="*/ 66084 w 97271"/>
                  <a:gd name="connsiteY18" fmla="*/ 68975 h 135865"/>
                  <a:gd name="connsiteX19" fmla="*/ 78064 w 97271"/>
                  <a:gd name="connsiteY19" fmla="*/ 69828 h 135865"/>
                  <a:gd name="connsiteX20" fmla="*/ 78064 w 97271"/>
                  <a:gd name="connsiteY20" fmla="*/ 135676 h 135865"/>
                  <a:gd name="connsiteX21" fmla="*/ 87573 w 97271"/>
                  <a:gd name="connsiteY21" fmla="*/ 134918 h 135865"/>
                  <a:gd name="connsiteX22" fmla="*/ 91947 w 97271"/>
                  <a:gd name="connsiteY22" fmla="*/ 134918 h 135865"/>
                  <a:gd name="connsiteX23" fmla="*/ 97272 w 97271"/>
                  <a:gd name="connsiteY23" fmla="*/ 134918 h 135865"/>
                  <a:gd name="connsiteX24" fmla="*/ 97272 w 97271"/>
                  <a:gd name="connsiteY24" fmla="*/ 0 h 135865"/>
                  <a:gd name="connsiteX25" fmla="*/ 87763 w 97271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271" h="135865">
                    <a:moveTo>
                      <a:pt x="83104" y="568"/>
                    </a:moveTo>
                    <a:lnTo>
                      <a:pt x="77684" y="0"/>
                    </a:lnTo>
                    <a:lnTo>
                      <a:pt x="77684" y="56848"/>
                    </a:lnTo>
                    <a:lnTo>
                      <a:pt x="62756" y="57700"/>
                    </a:lnTo>
                    <a:lnTo>
                      <a:pt x="48303" y="57700"/>
                    </a:lnTo>
                    <a:lnTo>
                      <a:pt x="33850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184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283" y="68975"/>
                    </a:lnTo>
                    <a:lnTo>
                      <a:pt x="66084" y="68975"/>
                    </a:lnTo>
                    <a:lnTo>
                      <a:pt x="78064" y="69828"/>
                    </a:lnTo>
                    <a:lnTo>
                      <a:pt x="78064" y="135676"/>
                    </a:lnTo>
                    <a:cubicBezTo>
                      <a:pt x="81212" y="135203"/>
                      <a:pt x="84388" y="134947"/>
                      <a:pt x="87573" y="134918"/>
                    </a:cubicBezTo>
                    <a:lnTo>
                      <a:pt x="91947" y="134918"/>
                    </a:lnTo>
                    <a:lnTo>
                      <a:pt x="97272" y="134918"/>
                    </a:lnTo>
                    <a:lnTo>
                      <a:pt x="97272" y="0"/>
                    </a:lnTo>
                    <a:cubicBezTo>
                      <a:pt x="94124" y="521"/>
                      <a:pt x="90948" y="805"/>
                      <a:pt x="87763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1779BBF2-5208-D85E-E057-B5E1F0266B3B}"/>
                  </a:ext>
                </a:extLst>
              </p:cNvPr>
              <p:cNvSpPr/>
              <p:nvPr/>
            </p:nvSpPr>
            <p:spPr>
              <a:xfrm>
                <a:off x="8794908" y="2057627"/>
                <a:ext cx="97461" cy="135865"/>
              </a:xfrm>
              <a:custGeom>
                <a:avLst/>
                <a:gdLst>
                  <a:gd name="connsiteX0" fmla="*/ 80251 w 97461"/>
                  <a:gd name="connsiteY0" fmla="*/ 11559 h 135865"/>
                  <a:gd name="connsiteX1" fmla="*/ 72169 w 97461"/>
                  <a:gd name="connsiteY1" fmla="*/ 24160 h 135865"/>
                  <a:gd name="connsiteX2" fmla="*/ 53723 w 97461"/>
                  <a:gd name="connsiteY2" fmla="*/ 51637 h 135865"/>
                  <a:gd name="connsiteX3" fmla="*/ 35562 w 97461"/>
                  <a:gd name="connsiteY3" fmla="*/ 77407 h 135865"/>
                  <a:gd name="connsiteX4" fmla="*/ 19017 w 97461"/>
                  <a:gd name="connsiteY4" fmla="*/ 98915 h 135865"/>
                  <a:gd name="connsiteX5" fmla="*/ 19017 w 97461"/>
                  <a:gd name="connsiteY5" fmla="*/ 0 h 135865"/>
                  <a:gd name="connsiteX6" fmla="*/ 9508 w 97461"/>
                  <a:gd name="connsiteY6" fmla="*/ 853 h 135865"/>
                  <a:gd name="connsiteX7" fmla="*/ 0 w 97461"/>
                  <a:gd name="connsiteY7" fmla="*/ 0 h 135865"/>
                  <a:gd name="connsiteX8" fmla="*/ 0 w 97461"/>
                  <a:gd name="connsiteY8" fmla="*/ 135866 h 135865"/>
                  <a:gd name="connsiteX9" fmla="*/ 9508 w 97461"/>
                  <a:gd name="connsiteY9" fmla="*/ 135866 h 135865"/>
                  <a:gd name="connsiteX10" fmla="*/ 16830 w 97461"/>
                  <a:gd name="connsiteY10" fmla="*/ 123833 h 135865"/>
                  <a:gd name="connsiteX11" fmla="*/ 24056 w 97461"/>
                  <a:gd name="connsiteY11" fmla="*/ 112463 h 135865"/>
                  <a:gd name="connsiteX12" fmla="*/ 43073 w 97461"/>
                  <a:gd name="connsiteY12" fmla="*/ 84798 h 135865"/>
                  <a:gd name="connsiteX13" fmla="*/ 62566 w 97461"/>
                  <a:gd name="connsiteY13" fmla="*/ 57795 h 135865"/>
                  <a:gd name="connsiteX14" fmla="*/ 78064 w 97461"/>
                  <a:gd name="connsiteY14" fmla="*/ 36951 h 135865"/>
                  <a:gd name="connsiteX15" fmla="*/ 78064 w 97461"/>
                  <a:gd name="connsiteY15" fmla="*/ 135866 h 135865"/>
                  <a:gd name="connsiteX16" fmla="*/ 81678 w 97461"/>
                  <a:gd name="connsiteY16" fmla="*/ 135866 h 135865"/>
                  <a:gd name="connsiteX17" fmla="*/ 84435 w 97461"/>
                  <a:gd name="connsiteY17" fmla="*/ 135866 h 135865"/>
                  <a:gd name="connsiteX18" fmla="*/ 87763 w 97461"/>
                  <a:gd name="connsiteY18" fmla="*/ 135866 h 135865"/>
                  <a:gd name="connsiteX19" fmla="*/ 92137 w 97461"/>
                  <a:gd name="connsiteY19" fmla="*/ 135866 h 135865"/>
                  <a:gd name="connsiteX20" fmla="*/ 97462 w 97461"/>
                  <a:gd name="connsiteY20" fmla="*/ 135866 h 135865"/>
                  <a:gd name="connsiteX21" fmla="*/ 97462 w 97461"/>
                  <a:gd name="connsiteY21" fmla="*/ 0 h 135865"/>
                  <a:gd name="connsiteX22" fmla="*/ 87953 w 97461"/>
                  <a:gd name="connsiteY22" fmla="*/ 0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61" h="135865">
                    <a:moveTo>
                      <a:pt x="80251" y="11559"/>
                    </a:moveTo>
                    <a:cubicBezTo>
                      <a:pt x="77304" y="16296"/>
                      <a:pt x="74641" y="20465"/>
                      <a:pt x="72169" y="24160"/>
                    </a:cubicBezTo>
                    <a:cubicBezTo>
                      <a:pt x="66464" y="32877"/>
                      <a:pt x="60378" y="41973"/>
                      <a:pt x="53723" y="51637"/>
                    </a:cubicBezTo>
                    <a:lnTo>
                      <a:pt x="35562" y="77407"/>
                    </a:lnTo>
                    <a:lnTo>
                      <a:pt x="19017" y="98915"/>
                    </a:lnTo>
                    <a:lnTo>
                      <a:pt x="19017" y="0"/>
                    </a:lnTo>
                    <a:cubicBezTo>
                      <a:pt x="15889" y="635"/>
                      <a:pt x="12703" y="919"/>
                      <a:pt x="9508" y="853"/>
                    </a:cubicBezTo>
                    <a:cubicBezTo>
                      <a:pt x="6314" y="966"/>
                      <a:pt x="3119" y="682"/>
                      <a:pt x="0" y="0"/>
                    </a:cubicBezTo>
                    <a:lnTo>
                      <a:pt x="0" y="135866"/>
                    </a:lnTo>
                    <a:lnTo>
                      <a:pt x="9508" y="135866"/>
                    </a:lnTo>
                    <a:cubicBezTo>
                      <a:pt x="12076" y="131508"/>
                      <a:pt x="14453" y="127528"/>
                      <a:pt x="16830" y="123833"/>
                    </a:cubicBezTo>
                    <a:cubicBezTo>
                      <a:pt x="19207" y="120138"/>
                      <a:pt x="21584" y="116348"/>
                      <a:pt x="24056" y="112463"/>
                    </a:cubicBezTo>
                    <a:lnTo>
                      <a:pt x="43073" y="84798"/>
                    </a:lnTo>
                    <a:lnTo>
                      <a:pt x="62566" y="57795"/>
                    </a:lnTo>
                    <a:lnTo>
                      <a:pt x="78064" y="36951"/>
                    </a:lnTo>
                    <a:lnTo>
                      <a:pt x="78064" y="135866"/>
                    </a:lnTo>
                    <a:lnTo>
                      <a:pt x="81678" y="135866"/>
                    </a:lnTo>
                    <a:lnTo>
                      <a:pt x="84435" y="135866"/>
                    </a:lnTo>
                    <a:lnTo>
                      <a:pt x="87763" y="135866"/>
                    </a:lnTo>
                    <a:lnTo>
                      <a:pt x="92137" y="135866"/>
                    </a:lnTo>
                    <a:lnTo>
                      <a:pt x="97462" y="135866"/>
                    </a:lnTo>
                    <a:lnTo>
                      <a:pt x="97462" y="0"/>
                    </a:lnTo>
                    <a:lnTo>
                      <a:pt x="87953" y="0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AC385413-4E3B-C8B3-1594-F0F9F64C917F}"/>
                  </a:ext>
                </a:extLst>
              </p:cNvPr>
              <p:cNvSpPr/>
              <p:nvPr/>
            </p:nvSpPr>
            <p:spPr>
              <a:xfrm>
                <a:off x="9022065" y="1999074"/>
                <a:ext cx="192831" cy="194897"/>
              </a:xfrm>
              <a:custGeom>
                <a:avLst/>
                <a:gdLst>
                  <a:gd name="connsiteX0" fmla="*/ 182563 w 192831"/>
                  <a:gd name="connsiteY0" fmla="*/ 100620 h 194897"/>
                  <a:gd name="connsiteX1" fmla="*/ 177428 w 192831"/>
                  <a:gd name="connsiteY1" fmla="*/ 48036 h 194897"/>
                  <a:gd name="connsiteX2" fmla="*/ 173054 w 192831"/>
                  <a:gd name="connsiteY2" fmla="*/ 0 h 194897"/>
                  <a:gd name="connsiteX3" fmla="*/ 168015 w 192831"/>
                  <a:gd name="connsiteY3" fmla="*/ 0 h 194897"/>
                  <a:gd name="connsiteX4" fmla="*/ 161359 w 192831"/>
                  <a:gd name="connsiteY4" fmla="*/ 13738 h 194897"/>
                  <a:gd name="connsiteX5" fmla="*/ 152706 w 192831"/>
                  <a:gd name="connsiteY5" fmla="*/ 32119 h 194897"/>
                  <a:gd name="connsiteX6" fmla="*/ 141771 w 192831"/>
                  <a:gd name="connsiteY6" fmla="*/ 54953 h 194897"/>
                  <a:gd name="connsiteX7" fmla="*/ 116669 w 192831"/>
                  <a:gd name="connsiteY7" fmla="*/ 108958 h 194897"/>
                  <a:gd name="connsiteX8" fmla="*/ 97652 w 192831"/>
                  <a:gd name="connsiteY8" fmla="*/ 148941 h 194897"/>
                  <a:gd name="connsiteX9" fmla="*/ 86527 w 192831"/>
                  <a:gd name="connsiteY9" fmla="*/ 126675 h 194897"/>
                  <a:gd name="connsiteX10" fmla="*/ 76448 w 192831"/>
                  <a:gd name="connsiteY10" fmla="*/ 105926 h 194897"/>
                  <a:gd name="connsiteX11" fmla="*/ 58953 w 192831"/>
                  <a:gd name="connsiteY11" fmla="*/ 68028 h 194897"/>
                  <a:gd name="connsiteX12" fmla="*/ 46591 w 192831"/>
                  <a:gd name="connsiteY12" fmla="*/ 40267 h 194897"/>
                  <a:gd name="connsiteX13" fmla="*/ 29476 w 192831"/>
                  <a:gd name="connsiteY13" fmla="*/ 379 h 194897"/>
                  <a:gd name="connsiteX14" fmla="*/ 23201 w 192831"/>
                  <a:gd name="connsiteY14" fmla="*/ 379 h 194897"/>
                  <a:gd name="connsiteX15" fmla="*/ 17115 w 192831"/>
                  <a:gd name="connsiteY15" fmla="*/ 55616 h 194897"/>
                  <a:gd name="connsiteX16" fmla="*/ 7607 w 192831"/>
                  <a:gd name="connsiteY16" fmla="*/ 136529 h 194897"/>
                  <a:gd name="connsiteX17" fmla="*/ 0 w 192831"/>
                  <a:gd name="connsiteY17" fmla="*/ 194798 h 194897"/>
                  <a:gd name="connsiteX18" fmla="*/ 3328 w 192831"/>
                  <a:gd name="connsiteY18" fmla="*/ 194798 h 194897"/>
                  <a:gd name="connsiteX19" fmla="*/ 5705 w 192831"/>
                  <a:gd name="connsiteY19" fmla="*/ 194798 h 194897"/>
                  <a:gd name="connsiteX20" fmla="*/ 11505 w 192831"/>
                  <a:gd name="connsiteY20" fmla="*/ 194798 h 194897"/>
                  <a:gd name="connsiteX21" fmla="*/ 13787 w 192831"/>
                  <a:gd name="connsiteY21" fmla="*/ 194798 h 194897"/>
                  <a:gd name="connsiteX22" fmla="*/ 17305 w 192831"/>
                  <a:gd name="connsiteY22" fmla="*/ 194798 h 194897"/>
                  <a:gd name="connsiteX23" fmla="*/ 17305 w 192831"/>
                  <a:gd name="connsiteY23" fmla="*/ 183144 h 194897"/>
                  <a:gd name="connsiteX24" fmla="*/ 17305 w 192831"/>
                  <a:gd name="connsiteY24" fmla="*/ 170543 h 194897"/>
                  <a:gd name="connsiteX25" fmla="*/ 20158 w 192831"/>
                  <a:gd name="connsiteY25" fmla="*/ 132644 h 194897"/>
                  <a:gd name="connsiteX26" fmla="*/ 24247 w 192831"/>
                  <a:gd name="connsiteY26" fmla="*/ 90293 h 194897"/>
                  <a:gd name="connsiteX27" fmla="*/ 26434 w 192831"/>
                  <a:gd name="connsiteY27" fmla="*/ 69070 h 194897"/>
                  <a:gd name="connsiteX28" fmla="*/ 28335 w 192831"/>
                  <a:gd name="connsiteY28" fmla="*/ 48226 h 194897"/>
                  <a:gd name="connsiteX29" fmla="*/ 54484 w 192831"/>
                  <a:gd name="connsiteY29" fmla="*/ 106779 h 194897"/>
                  <a:gd name="connsiteX30" fmla="*/ 67225 w 192831"/>
                  <a:gd name="connsiteY30" fmla="*/ 135202 h 194897"/>
                  <a:gd name="connsiteX31" fmla="*/ 77399 w 192831"/>
                  <a:gd name="connsiteY31" fmla="*/ 159268 h 194897"/>
                  <a:gd name="connsiteX32" fmla="*/ 90616 w 192831"/>
                  <a:gd name="connsiteY32" fmla="*/ 191482 h 194897"/>
                  <a:gd name="connsiteX33" fmla="*/ 94229 w 192831"/>
                  <a:gd name="connsiteY33" fmla="*/ 191482 h 194897"/>
                  <a:gd name="connsiteX34" fmla="*/ 110298 w 192831"/>
                  <a:gd name="connsiteY34" fmla="*/ 151404 h 194897"/>
                  <a:gd name="connsiteX35" fmla="*/ 117049 w 192831"/>
                  <a:gd name="connsiteY35" fmla="*/ 135676 h 194897"/>
                  <a:gd name="connsiteX36" fmla="*/ 123990 w 192831"/>
                  <a:gd name="connsiteY36" fmla="*/ 120043 h 194897"/>
                  <a:gd name="connsiteX37" fmla="*/ 131027 w 192831"/>
                  <a:gd name="connsiteY37" fmla="*/ 104315 h 194897"/>
                  <a:gd name="connsiteX38" fmla="*/ 143293 w 192831"/>
                  <a:gd name="connsiteY38" fmla="*/ 78071 h 194897"/>
                  <a:gd name="connsiteX39" fmla="*/ 157745 w 192831"/>
                  <a:gd name="connsiteY39" fmla="*/ 47847 h 194897"/>
                  <a:gd name="connsiteX40" fmla="*/ 160693 w 192831"/>
                  <a:gd name="connsiteY40" fmla="*/ 76270 h 194897"/>
                  <a:gd name="connsiteX41" fmla="*/ 163450 w 192831"/>
                  <a:gd name="connsiteY41" fmla="*/ 109432 h 194897"/>
                  <a:gd name="connsiteX42" fmla="*/ 166683 w 192831"/>
                  <a:gd name="connsiteY42" fmla="*/ 147899 h 194897"/>
                  <a:gd name="connsiteX43" fmla="*/ 168490 w 192831"/>
                  <a:gd name="connsiteY43" fmla="*/ 165806 h 194897"/>
                  <a:gd name="connsiteX44" fmla="*/ 170106 w 192831"/>
                  <a:gd name="connsiteY44" fmla="*/ 194229 h 194897"/>
                  <a:gd name="connsiteX45" fmla="*/ 176192 w 192831"/>
                  <a:gd name="connsiteY45" fmla="*/ 194229 h 194897"/>
                  <a:gd name="connsiteX46" fmla="*/ 181516 w 192831"/>
                  <a:gd name="connsiteY46" fmla="*/ 194229 h 194897"/>
                  <a:gd name="connsiteX47" fmla="*/ 185035 w 192831"/>
                  <a:gd name="connsiteY47" fmla="*/ 194229 h 194897"/>
                  <a:gd name="connsiteX48" fmla="*/ 188173 w 192831"/>
                  <a:gd name="connsiteY48" fmla="*/ 194229 h 194897"/>
                  <a:gd name="connsiteX49" fmla="*/ 192832 w 192831"/>
                  <a:gd name="connsiteY49" fmla="*/ 194229 h 194897"/>
                  <a:gd name="connsiteX50" fmla="*/ 187507 w 192831"/>
                  <a:gd name="connsiteY50" fmla="*/ 146856 h 19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92831" h="194897">
                    <a:moveTo>
                      <a:pt x="182563" y="100620"/>
                    </a:moveTo>
                    <a:cubicBezTo>
                      <a:pt x="180727" y="83566"/>
                      <a:pt x="179016" y="66038"/>
                      <a:pt x="177428" y="48036"/>
                    </a:cubicBezTo>
                    <a:lnTo>
                      <a:pt x="173054" y="0"/>
                    </a:lnTo>
                    <a:lnTo>
                      <a:pt x="168015" y="0"/>
                    </a:lnTo>
                    <a:cubicBezTo>
                      <a:pt x="166208" y="3600"/>
                      <a:pt x="163926" y="8243"/>
                      <a:pt x="161359" y="13738"/>
                    </a:cubicBezTo>
                    <a:cubicBezTo>
                      <a:pt x="158791" y="19233"/>
                      <a:pt x="155559" y="25960"/>
                      <a:pt x="152706" y="32119"/>
                    </a:cubicBezTo>
                    <a:lnTo>
                      <a:pt x="141771" y="54953"/>
                    </a:lnTo>
                    <a:lnTo>
                      <a:pt x="116669" y="108958"/>
                    </a:lnTo>
                    <a:lnTo>
                      <a:pt x="97652" y="148941"/>
                    </a:lnTo>
                    <a:cubicBezTo>
                      <a:pt x="93373" y="140603"/>
                      <a:pt x="89665" y="133213"/>
                      <a:pt x="86527" y="126675"/>
                    </a:cubicBezTo>
                    <a:cubicBezTo>
                      <a:pt x="83960" y="121654"/>
                      <a:pt x="80632" y="114643"/>
                      <a:pt x="76448" y="105926"/>
                    </a:cubicBezTo>
                    <a:lnTo>
                      <a:pt x="58953" y="68028"/>
                    </a:lnTo>
                    <a:lnTo>
                      <a:pt x="46591" y="40267"/>
                    </a:lnTo>
                    <a:lnTo>
                      <a:pt x="29476" y="379"/>
                    </a:lnTo>
                    <a:lnTo>
                      <a:pt x="23201" y="379"/>
                    </a:lnTo>
                    <a:cubicBezTo>
                      <a:pt x="22373" y="9730"/>
                      <a:pt x="20348" y="28139"/>
                      <a:pt x="17115" y="55616"/>
                    </a:cubicBezTo>
                    <a:lnTo>
                      <a:pt x="7607" y="136529"/>
                    </a:lnTo>
                    <a:lnTo>
                      <a:pt x="0" y="194798"/>
                    </a:lnTo>
                    <a:lnTo>
                      <a:pt x="3328" y="194798"/>
                    </a:lnTo>
                    <a:lnTo>
                      <a:pt x="5705" y="194798"/>
                    </a:lnTo>
                    <a:lnTo>
                      <a:pt x="11505" y="194798"/>
                    </a:lnTo>
                    <a:cubicBezTo>
                      <a:pt x="12256" y="194930"/>
                      <a:pt x="13036" y="194930"/>
                      <a:pt x="13787" y="194798"/>
                    </a:cubicBezTo>
                    <a:lnTo>
                      <a:pt x="17305" y="194798"/>
                    </a:lnTo>
                    <a:cubicBezTo>
                      <a:pt x="17305" y="192524"/>
                      <a:pt x="17305" y="188639"/>
                      <a:pt x="17305" y="183144"/>
                    </a:cubicBezTo>
                    <a:cubicBezTo>
                      <a:pt x="17305" y="177649"/>
                      <a:pt x="17305" y="173669"/>
                      <a:pt x="17305" y="170543"/>
                    </a:cubicBezTo>
                    <a:lnTo>
                      <a:pt x="20158" y="132644"/>
                    </a:lnTo>
                    <a:lnTo>
                      <a:pt x="24247" y="90293"/>
                    </a:lnTo>
                    <a:cubicBezTo>
                      <a:pt x="25102" y="82618"/>
                      <a:pt x="25863" y="75512"/>
                      <a:pt x="26434" y="69070"/>
                    </a:cubicBezTo>
                    <a:cubicBezTo>
                      <a:pt x="27004" y="62627"/>
                      <a:pt x="27670" y="55616"/>
                      <a:pt x="28335" y="48226"/>
                    </a:cubicBezTo>
                    <a:lnTo>
                      <a:pt x="54484" y="106779"/>
                    </a:lnTo>
                    <a:cubicBezTo>
                      <a:pt x="59333" y="117580"/>
                      <a:pt x="63516" y="127149"/>
                      <a:pt x="67225" y="135202"/>
                    </a:cubicBezTo>
                    <a:lnTo>
                      <a:pt x="77399" y="159268"/>
                    </a:lnTo>
                    <a:lnTo>
                      <a:pt x="90616" y="191482"/>
                    </a:lnTo>
                    <a:lnTo>
                      <a:pt x="94229" y="191482"/>
                    </a:lnTo>
                    <a:cubicBezTo>
                      <a:pt x="98793" y="179449"/>
                      <a:pt x="103737" y="166090"/>
                      <a:pt x="110298" y="151404"/>
                    </a:cubicBezTo>
                    <a:cubicBezTo>
                      <a:pt x="113056" y="144772"/>
                      <a:pt x="115338" y="139561"/>
                      <a:pt x="117049" y="135676"/>
                    </a:cubicBezTo>
                    <a:cubicBezTo>
                      <a:pt x="121138" y="126202"/>
                      <a:pt x="123420" y="121275"/>
                      <a:pt x="123990" y="120043"/>
                    </a:cubicBezTo>
                    <a:lnTo>
                      <a:pt x="131027" y="104315"/>
                    </a:lnTo>
                    <a:cubicBezTo>
                      <a:pt x="134450" y="96830"/>
                      <a:pt x="138538" y="88114"/>
                      <a:pt x="143293" y="78071"/>
                    </a:cubicBezTo>
                    <a:cubicBezTo>
                      <a:pt x="147001" y="70112"/>
                      <a:pt x="151850" y="60069"/>
                      <a:pt x="157745" y="47847"/>
                    </a:cubicBezTo>
                    <a:cubicBezTo>
                      <a:pt x="158601" y="53816"/>
                      <a:pt x="159552" y="63290"/>
                      <a:pt x="160693" y="76270"/>
                    </a:cubicBezTo>
                    <a:lnTo>
                      <a:pt x="163450" y="109432"/>
                    </a:lnTo>
                    <a:lnTo>
                      <a:pt x="166683" y="147899"/>
                    </a:lnTo>
                    <a:cubicBezTo>
                      <a:pt x="167254" y="153962"/>
                      <a:pt x="167824" y="159931"/>
                      <a:pt x="168490" y="165806"/>
                    </a:cubicBezTo>
                    <a:cubicBezTo>
                      <a:pt x="169536" y="177364"/>
                      <a:pt x="170106" y="186934"/>
                      <a:pt x="170106" y="194229"/>
                    </a:cubicBezTo>
                    <a:lnTo>
                      <a:pt x="176192" y="194229"/>
                    </a:lnTo>
                    <a:lnTo>
                      <a:pt x="181516" y="194229"/>
                    </a:lnTo>
                    <a:lnTo>
                      <a:pt x="185035" y="194229"/>
                    </a:lnTo>
                    <a:cubicBezTo>
                      <a:pt x="186081" y="194362"/>
                      <a:pt x="187126" y="194362"/>
                      <a:pt x="188173" y="194229"/>
                    </a:cubicBezTo>
                    <a:lnTo>
                      <a:pt x="192832" y="194229"/>
                    </a:lnTo>
                    <a:lnTo>
                      <a:pt x="187507" y="146856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C7F4735A-3A77-29E7-FF26-C20D57214722}"/>
                  </a:ext>
                </a:extLst>
              </p:cNvPr>
              <p:cNvSpPr/>
              <p:nvPr/>
            </p:nvSpPr>
            <p:spPr>
              <a:xfrm>
                <a:off x="9245245" y="2161752"/>
                <a:ext cx="29106" cy="34109"/>
              </a:xfrm>
              <a:custGeom>
                <a:avLst/>
                <a:gdLst>
                  <a:gd name="connsiteX0" fmla="*/ 21784 w 29106"/>
                  <a:gd name="connsiteY0" fmla="*/ 2275 h 34109"/>
                  <a:gd name="connsiteX1" fmla="*/ 14748 w 29106"/>
                  <a:gd name="connsiteY1" fmla="*/ 1 h 34109"/>
                  <a:gd name="connsiteX2" fmla="*/ 4479 w 29106"/>
                  <a:gd name="connsiteY2" fmla="*/ 4928 h 34109"/>
                  <a:gd name="connsiteX3" fmla="*/ 10 w 29106"/>
                  <a:gd name="connsiteY3" fmla="*/ 17055 h 34109"/>
                  <a:gd name="connsiteX4" fmla="*/ 4479 w 29106"/>
                  <a:gd name="connsiteY4" fmla="*/ 29088 h 34109"/>
                  <a:gd name="connsiteX5" fmla="*/ 14748 w 29106"/>
                  <a:gd name="connsiteY5" fmla="*/ 34110 h 34109"/>
                  <a:gd name="connsiteX6" fmla="*/ 24827 w 29106"/>
                  <a:gd name="connsiteY6" fmla="*/ 28899 h 34109"/>
                  <a:gd name="connsiteX7" fmla="*/ 29106 w 29106"/>
                  <a:gd name="connsiteY7" fmla="*/ 17055 h 34109"/>
                  <a:gd name="connsiteX8" fmla="*/ 27014 w 29106"/>
                  <a:gd name="connsiteY8" fmla="*/ 8528 h 34109"/>
                  <a:gd name="connsiteX9" fmla="*/ 21784 w 29106"/>
                  <a:gd name="connsiteY9" fmla="*/ 2275 h 34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06" h="34109">
                    <a:moveTo>
                      <a:pt x="21784" y="2275"/>
                    </a:moveTo>
                    <a:cubicBezTo>
                      <a:pt x="19749" y="769"/>
                      <a:pt x="17277" y="-37"/>
                      <a:pt x="14748" y="1"/>
                    </a:cubicBezTo>
                    <a:cubicBezTo>
                      <a:pt x="10764" y="67"/>
                      <a:pt x="7008" y="1868"/>
                      <a:pt x="4479" y="4928"/>
                    </a:cubicBezTo>
                    <a:cubicBezTo>
                      <a:pt x="1455" y="8235"/>
                      <a:pt x="-142" y="12583"/>
                      <a:pt x="10" y="17055"/>
                    </a:cubicBezTo>
                    <a:cubicBezTo>
                      <a:pt x="-85" y="21490"/>
                      <a:pt x="1512" y="25791"/>
                      <a:pt x="4479" y="29088"/>
                    </a:cubicBezTo>
                    <a:cubicBezTo>
                      <a:pt x="6999" y="32177"/>
                      <a:pt x="10755" y="34006"/>
                      <a:pt x="14748" y="34110"/>
                    </a:cubicBezTo>
                    <a:cubicBezTo>
                      <a:pt x="18742" y="34024"/>
                      <a:pt x="22459" y="32101"/>
                      <a:pt x="24827" y="28899"/>
                    </a:cubicBezTo>
                    <a:cubicBezTo>
                      <a:pt x="27604" y="25573"/>
                      <a:pt x="29125" y="21385"/>
                      <a:pt x="29106" y="17055"/>
                    </a:cubicBezTo>
                    <a:cubicBezTo>
                      <a:pt x="29134" y="14080"/>
                      <a:pt x="28421" y="11153"/>
                      <a:pt x="27014" y="8528"/>
                    </a:cubicBezTo>
                    <a:cubicBezTo>
                      <a:pt x="25749" y="6093"/>
                      <a:pt x="23962" y="3962"/>
                      <a:pt x="21784" y="2275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0AE12C84-55FC-DE75-9B4E-1A933BC89ED2}"/>
                  </a:ext>
                </a:extLst>
              </p:cNvPr>
              <p:cNvSpPr/>
              <p:nvPr/>
            </p:nvSpPr>
            <p:spPr>
              <a:xfrm>
                <a:off x="9323237" y="1999038"/>
                <a:ext cx="109010" cy="193697"/>
              </a:xfrm>
              <a:custGeom>
                <a:avLst/>
                <a:gdLst>
                  <a:gd name="connsiteX0" fmla="*/ 94229 w 109010"/>
                  <a:gd name="connsiteY0" fmla="*/ 100373 h 193697"/>
                  <a:gd name="connsiteX1" fmla="*/ 79966 w 109010"/>
                  <a:gd name="connsiteY1" fmla="*/ 92603 h 193697"/>
                  <a:gd name="connsiteX2" fmla="*/ 71789 w 109010"/>
                  <a:gd name="connsiteY2" fmla="*/ 90329 h 193697"/>
                  <a:gd name="connsiteX3" fmla="*/ 64563 w 109010"/>
                  <a:gd name="connsiteY3" fmla="*/ 89571 h 193697"/>
                  <a:gd name="connsiteX4" fmla="*/ 79871 w 109010"/>
                  <a:gd name="connsiteY4" fmla="*/ 82655 h 193697"/>
                  <a:gd name="connsiteX5" fmla="*/ 92042 w 109010"/>
                  <a:gd name="connsiteY5" fmla="*/ 71664 h 193697"/>
                  <a:gd name="connsiteX6" fmla="*/ 100124 w 109010"/>
                  <a:gd name="connsiteY6" fmla="*/ 56979 h 193697"/>
                  <a:gd name="connsiteX7" fmla="*/ 102882 w 109010"/>
                  <a:gd name="connsiteY7" fmla="*/ 39356 h 193697"/>
                  <a:gd name="connsiteX8" fmla="*/ 96796 w 109010"/>
                  <a:gd name="connsiteY8" fmla="*/ 16238 h 193697"/>
                  <a:gd name="connsiteX9" fmla="*/ 78730 w 109010"/>
                  <a:gd name="connsiteY9" fmla="*/ 3826 h 193697"/>
                  <a:gd name="connsiteX10" fmla="*/ 48778 w 109010"/>
                  <a:gd name="connsiteY10" fmla="*/ 36 h 193697"/>
                  <a:gd name="connsiteX11" fmla="*/ 0 w 109010"/>
                  <a:gd name="connsiteY11" fmla="*/ 36 h 193697"/>
                  <a:gd name="connsiteX12" fmla="*/ 0 w 109010"/>
                  <a:gd name="connsiteY12" fmla="*/ 193697 h 193697"/>
                  <a:gd name="connsiteX13" fmla="*/ 35942 w 109010"/>
                  <a:gd name="connsiteY13" fmla="*/ 193697 h 193697"/>
                  <a:gd name="connsiteX14" fmla="*/ 55529 w 109010"/>
                  <a:gd name="connsiteY14" fmla="*/ 193129 h 193697"/>
                  <a:gd name="connsiteX15" fmla="*/ 72264 w 109010"/>
                  <a:gd name="connsiteY15" fmla="*/ 189907 h 193697"/>
                  <a:gd name="connsiteX16" fmla="*/ 87193 w 109010"/>
                  <a:gd name="connsiteY16" fmla="*/ 182233 h 193697"/>
                  <a:gd name="connsiteX17" fmla="*/ 108967 w 109010"/>
                  <a:gd name="connsiteY17" fmla="*/ 134292 h 193697"/>
                  <a:gd name="connsiteX18" fmla="*/ 104783 w 109010"/>
                  <a:gd name="connsiteY18" fmla="*/ 113826 h 193697"/>
                  <a:gd name="connsiteX19" fmla="*/ 94229 w 109010"/>
                  <a:gd name="connsiteY19" fmla="*/ 100373 h 193697"/>
                  <a:gd name="connsiteX20" fmla="*/ 21299 w 109010"/>
                  <a:gd name="connsiteY20" fmla="*/ 10553 h 193697"/>
                  <a:gd name="connsiteX21" fmla="*/ 40316 w 109010"/>
                  <a:gd name="connsiteY21" fmla="*/ 10553 h 193697"/>
                  <a:gd name="connsiteX22" fmla="*/ 62851 w 109010"/>
                  <a:gd name="connsiteY22" fmla="*/ 13680 h 193697"/>
                  <a:gd name="connsiteX23" fmla="*/ 76733 w 109010"/>
                  <a:gd name="connsiteY23" fmla="*/ 24576 h 193697"/>
                  <a:gd name="connsiteX24" fmla="*/ 81488 w 109010"/>
                  <a:gd name="connsiteY24" fmla="*/ 45325 h 193697"/>
                  <a:gd name="connsiteX25" fmla="*/ 76638 w 109010"/>
                  <a:gd name="connsiteY25" fmla="*/ 65980 h 193697"/>
                  <a:gd name="connsiteX26" fmla="*/ 62946 w 109010"/>
                  <a:gd name="connsiteY26" fmla="*/ 79718 h 193697"/>
                  <a:gd name="connsiteX27" fmla="*/ 48398 w 109010"/>
                  <a:gd name="connsiteY27" fmla="*/ 84360 h 193697"/>
                  <a:gd name="connsiteX28" fmla="*/ 29857 w 109010"/>
                  <a:gd name="connsiteY28" fmla="*/ 85403 h 193697"/>
                  <a:gd name="connsiteX29" fmla="*/ 21204 w 109010"/>
                  <a:gd name="connsiteY29" fmla="*/ 85403 h 193697"/>
                  <a:gd name="connsiteX30" fmla="*/ 81107 w 109010"/>
                  <a:gd name="connsiteY30" fmla="*/ 162147 h 193697"/>
                  <a:gd name="connsiteX31" fmla="*/ 66654 w 109010"/>
                  <a:gd name="connsiteY31" fmla="*/ 177970 h 193697"/>
                  <a:gd name="connsiteX32" fmla="*/ 45546 w 109010"/>
                  <a:gd name="connsiteY32" fmla="*/ 183465 h 193697"/>
                  <a:gd name="connsiteX33" fmla="*/ 21299 w 109010"/>
                  <a:gd name="connsiteY33" fmla="*/ 183465 h 193697"/>
                  <a:gd name="connsiteX34" fmla="*/ 21299 w 109010"/>
                  <a:gd name="connsiteY34" fmla="*/ 96867 h 193697"/>
                  <a:gd name="connsiteX35" fmla="*/ 36037 w 109010"/>
                  <a:gd name="connsiteY35" fmla="*/ 96867 h 193697"/>
                  <a:gd name="connsiteX36" fmla="*/ 62851 w 109010"/>
                  <a:gd name="connsiteY36" fmla="*/ 100751 h 193697"/>
                  <a:gd name="connsiteX37" fmla="*/ 80251 w 109010"/>
                  <a:gd name="connsiteY37" fmla="*/ 114016 h 193697"/>
                  <a:gd name="connsiteX38" fmla="*/ 86337 w 109010"/>
                  <a:gd name="connsiteY38" fmla="*/ 139503 h 193697"/>
                  <a:gd name="connsiteX39" fmla="*/ 81107 w 109010"/>
                  <a:gd name="connsiteY39" fmla="*/ 161484 h 193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9010" h="193697">
                    <a:moveTo>
                      <a:pt x="94229" y="100373"/>
                    </a:moveTo>
                    <a:cubicBezTo>
                      <a:pt x="90036" y="96876"/>
                      <a:pt x="85186" y="94233"/>
                      <a:pt x="79966" y="92603"/>
                    </a:cubicBezTo>
                    <a:cubicBezTo>
                      <a:pt x="77304" y="91646"/>
                      <a:pt x="74565" y="90888"/>
                      <a:pt x="71789" y="90329"/>
                    </a:cubicBezTo>
                    <a:cubicBezTo>
                      <a:pt x="69412" y="89856"/>
                      <a:pt x="66987" y="89600"/>
                      <a:pt x="64563" y="89571"/>
                    </a:cubicBezTo>
                    <a:cubicBezTo>
                      <a:pt x="69897" y="87809"/>
                      <a:pt x="75031" y="85488"/>
                      <a:pt x="79871" y="82655"/>
                    </a:cubicBezTo>
                    <a:cubicBezTo>
                      <a:pt x="84492" y="79661"/>
                      <a:pt x="88600" y="75947"/>
                      <a:pt x="92042" y="71664"/>
                    </a:cubicBezTo>
                    <a:cubicBezTo>
                      <a:pt x="95541" y="67259"/>
                      <a:pt x="98270" y="62294"/>
                      <a:pt x="100124" y="56979"/>
                    </a:cubicBezTo>
                    <a:cubicBezTo>
                      <a:pt x="101988" y="51294"/>
                      <a:pt x="102920" y="45344"/>
                      <a:pt x="102882" y="39356"/>
                    </a:cubicBezTo>
                    <a:cubicBezTo>
                      <a:pt x="103309" y="31208"/>
                      <a:pt x="101179" y="23126"/>
                      <a:pt x="96796" y="16238"/>
                    </a:cubicBezTo>
                    <a:cubicBezTo>
                      <a:pt x="92318" y="10222"/>
                      <a:pt x="85966" y="5854"/>
                      <a:pt x="78730" y="3826"/>
                    </a:cubicBezTo>
                    <a:cubicBezTo>
                      <a:pt x="69003" y="1041"/>
                      <a:pt x="58895" y="-238"/>
                      <a:pt x="48778" y="36"/>
                    </a:cubicBezTo>
                    <a:lnTo>
                      <a:pt x="0" y="36"/>
                    </a:lnTo>
                    <a:lnTo>
                      <a:pt x="0" y="193697"/>
                    </a:lnTo>
                    <a:lnTo>
                      <a:pt x="35942" y="193697"/>
                    </a:lnTo>
                    <a:lnTo>
                      <a:pt x="55529" y="193129"/>
                    </a:lnTo>
                    <a:cubicBezTo>
                      <a:pt x="61187" y="192541"/>
                      <a:pt x="66788" y="191461"/>
                      <a:pt x="72264" y="189907"/>
                    </a:cubicBezTo>
                    <a:cubicBezTo>
                      <a:pt x="77665" y="188278"/>
                      <a:pt x="82733" y="185682"/>
                      <a:pt x="87193" y="182233"/>
                    </a:cubicBezTo>
                    <a:cubicBezTo>
                      <a:pt x="101617" y="170560"/>
                      <a:pt x="109680" y="152795"/>
                      <a:pt x="108967" y="134292"/>
                    </a:cubicBezTo>
                    <a:cubicBezTo>
                      <a:pt x="109148" y="127242"/>
                      <a:pt x="107712" y="120241"/>
                      <a:pt x="104783" y="113826"/>
                    </a:cubicBezTo>
                    <a:cubicBezTo>
                      <a:pt x="102340" y="108596"/>
                      <a:pt x="98726" y="104001"/>
                      <a:pt x="94229" y="100373"/>
                    </a:cubicBezTo>
                    <a:close/>
                    <a:moveTo>
                      <a:pt x="21299" y="10553"/>
                    </a:moveTo>
                    <a:lnTo>
                      <a:pt x="40316" y="10553"/>
                    </a:lnTo>
                    <a:cubicBezTo>
                      <a:pt x="47951" y="10364"/>
                      <a:pt x="55558" y="11415"/>
                      <a:pt x="62851" y="13680"/>
                    </a:cubicBezTo>
                    <a:cubicBezTo>
                      <a:pt x="68604" y="15594"/>
                      <a:pt x="73519" y="19450"/>
                      <a:pt x="76733" y="24576"/>
                    </a:cubicBezTo>
                    <a:cubicBezTo>
                      <a:pt x="80166" y="30943"/>
                      <a:pt x="81811" y="38105"/>
                      <a:pt x="81488" y="45325"/>
                    </a:cubicBezTo>
                    <a:cubicBezTo>
                      <a:pt x="81583" y="52497"/>
                      <a:pt x="79919" y="59594"/>
                      <a:pt x="76638" y="65980"/>
                    </a:cubicBezTo>
                    <a:cubicBezTo>
                      <a:pt x="73615" y="71863"/>
                      <a:pt x="68832" y="76667"/>
                      <a:pt x="62946" y="79718"/>
                    </a:cubicBezTo>
                    <a:cubicBezTo>
                      <a:pt x="58391" y="82058"/>
                      <a:pt x="53476" y="83621"/>
                      <a:pt x="48398" y="84360"/>
                    </a:cubicBezTo>
                    <a:cubicBezTo>
                      <a:pt x="42246" y="85109"/>
                      <a:pt x="36056" y="85459"/>
                      <a:pt x="29857" y="85403"/>
                    </a:cubicBezTo>
                    <a:lnTo>
                      <a:pt x="21204" y="85403"/>
                    </a:lnTo>
                    <a:close/>
                    <a:moveTo>
                      <a:pt x="81107" y="162147"/>
                    </a:moveTo>
                    <a:cubicBezTo>
                      <a:pt x="77912" y="168694"/>
                      <a:pt x="72901" y="174189"/>
                      <a:pt x="66654" y="177970"/>
                    </a:cubicBezTo>
                    <a:cubicBezTo>
                      <a:pt x="60265" y="181703"/>
                      <a:pt x="52953" y="183607"/>
                      <a:pt x="45546" y="183465"/>
                    </a:cubicBezTo>
                    <a:lnTo>
                      <a:pt x="21299" y="183465"/>
                    </a:lnTo>
                    <a:lnTo>
                      <a:pt x="21299" y="96867"/>
                    </a:lnTo>
                    <a:lnTo>
                      <a:pt x="36037" y="96867"/>
                    </a:lnTo>
                    <a:cubicBezTo>
                      <a:pt x="45127" y="96687"/>
                      <a:pt x="54189" y="98004"/>
                      <a:pt x="62851" y="100751"/>
                    </a:cubicBezTo>
                    <a:cubicBezTo>
                      <a:pt x="69992" y="103092"/>
                      <a:pt x="76125" y="107763"/>
                      <a:pt x="80251" y="114016"/>
                    </a:cubicBezTo>
                    <a:cubicBezTo>
                      <a:pt x="84701" y="121747"/>
                      <a:pt x="86812" y="130597"/>
                      <a:pt x="86337" y="139503"/>
                    </a:cubicBezTo>
                    <a:cubicBezTo>
                      <a:pt x="86365" y="147139"/>
                      <a:pt x="84568" y="154671"/>
                      <a:pt x="81107" y="16148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027622B9-F0C2-76FA-9811-AD97806BD30E}"/>
                  </a:ext>
                </a:extLst>
              </p:cNvPr>
              <p:cNvSpPr/>
              <p:nvPr/>
            </p:nvSpPr>
            <p:spPr>
              <a:xfrm>
                <a:off x="9464269" y="2161753"/>
                <a:ext cx="29189" cy="34108"/>
              </a:xfrm>
              <a:custGeom>
                <a:avLst/>
                <a:gdLst>
                  <a:gd name="connsiteX0" fmla="*/ 21875 w 29189"/>
                  <a:gd name="connsiteY0" fmla="*/ 2274 h 34108"/>
                  <a:gd name="connsiteX1" fmla="*/ 14839 w 29189"/>
                  <a:gd name="connsiteY1" fmla="*/ 0 h 34108"/>
                  <a:gd name="connsiteX2" fmla="*/ 4569 w 29189"/>
                  <a:gd name="connsiteY2" fmla="*/ 4927 h 34108"/>
                  <a:gd name="connsiteX3" fmla="*/ 6 w 29189"/>
                  <a:gd name="connsiteY3" fmla="*/ 17055 h 34108"/>
                  <a:gd name="connsiteX4" fmla="*/ 4569 w 29189"/>
                  <a:gd name="connsiteY4" fmla="*/ 29087 h 34108"/>
                  <a:gd name="connsiteX5" fmla="*/ 14839 w 29189"/>
                  <a:gd name="connsiteY5" fmla="*/ 34109 h 34108"/>
                  <a:gd name="connsiteX6" fmla="*/ 24823 w 29189"/>
                  <a:gd name="connsiteY6" fmla="*/ 28898 h 34108"/>
                  <a:gd name="connsiteX7" fmla="*/ 27010 w 29189"/>
                  <a:gd name="connsiteY7" fmla="*/ 8527 h 34108"/>
                  <a:gd name="connsiteX8" fmla="*/ 21875 w 29189"/>
                  <a:gd name="connsiteY8" fmla="*/ 2274 h 3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89" h="34108">
                    <a:moveTo>
                      <a:pt x="21875" y="2274"/>
                    </a:moveTo>
                    <a:cubicBezTo>
                      <a:pt x="19840" y="777"/>
                      <a:pt x="17368" y="-19"/>
                      <a:pt x="14839" y="0"/>
                    </a:cubicBezTo>
                    <a:cubicBezTo>
                      <a:pt x="10845" y="29"/>
                      <a:pt x="7080" y="1838"/>
                      <a:pt x="4569" y="4927"/>
                    </a:cubicBezTo>
                    <a:cubicBezTo>
                      <a:pt x="1527" y="8224"/>
                      <a:pt x="-109" y="12573"/>
                      <a:pt x="6" y="17055"/>
                    </a:cubicBezTo>
                    <a:cubicBezTo>
                      <a:pt x="-71" y="21498"/>
                      <a:pt x="1565" y="25800"/>
                      <a:pt x="4569" y="29087"/>
                    </a:cubicBezTo>
                    <a:cubicBezTo>
                      <a:pt x="7070" y="32205"/>
                      <a:pt x="10836" y="34043"/>
                      <a:pt x="14839" y="34109"/>
                    </a:cubicBezTo>
                    <a:cubicBezTo>
                      <a:pt x="18804" y="34043"/>
                      <a:pt x="22512" y="32110"/>
                      <a:pt x="24823" y="28898"/>
                    </a:cubicBezTo>
                    <a:cubicBezTo>
                      <a:pt x="29710" y="23213"/>
                      <a:pt x="30575" y="15112"/>
                      <a:pt x="27010" y="8527"/>
                    </a:cubicBezTo>
                    <a:cubicBezTo>
                      <a:pt x="25773" y="6102"/>
                      <a:pt x="24014" y="3970"/>
                      <a:pt x="21875" y="2274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7DAE5E49-0BF5-4014-EBF8-B055C9B3C9F5}"/>
                  </a:ext>
                </a:extLst>
              </p:cNvPr>
              <p:cNvSpPr/>
              <p:nvPr/>
            </p:nvSpPr>
            <p:spPr>
              <a:xfrm>
                <a:off x="9595955" y="1999074"/>
                <a:ext cx="153941" cy="194418"/>
              </a:xfrm>
              <a:custGeom>
                <a:avLst/>
                <a:gdLst>
                  <a:gd name="connsiteX0" fmla="*/ 102501 w 153941"/>
                  <a:gd name="connsiteY0" fmla="*/ 55711 h 194418"/>
                  <a:gd name="connsiteX1" fmla="*/ 83484 w 153941"/>
                  <a:gd name="connsiteY1" fmla="*/ 0 h 194418"/>
                  <a:gd name="connsiteX2" fmla="*/ 72169 w 153941"/>
                  <a:gd name="connsiteY2" fmla="*/ 0 h 194418"/>
                  <a:gd name="connsiteX3" fmla="*/ 52677 w 153941"/>
                  <a:gd name="connsiteY3" fmla="*/ 56374 h 194418"/>
                  <a:gd name="connsiteX4" fmla="*/ 36988 w 153941"/>
                  <a:gd name="connsiteY4" fmla="*/ 99010 h 194418"/>
                  <a:gd name="connsiteX5" fmla="*/ 20443 w 153941"/>
                  <a:gd name="connsiteY5" fmla="*/ 142403 h 194418"/>
                  <a:gd name="connsiteX6" fmla="*/ 0 w 153941"/>
                  <a:gd name="connsiteY6" fmla="*/ 194419 h 194418"/>
                  <a:gd name="connsiteX7" fmla="*/ 3518 w 153941"/>
                  <a:gd name="connsiteY7" fmla="*/ 194419 h 194418"/>
                  <a:gd name="connsiteX8" fmla="*/ 5990 w 153941"/>
                  <a:gd name="connsiteY8" fmla="*/ 194419 h 194418"/>
                  <a:gd name="connsiteX9" fmla="*/ 8748 w 153941"/>
                  <a:gd name="connsiteY9" fmla="*/ 194419 h 194418"/>
                  <a:gd name="connsiteX10" fmla="*/ 12932 w 153941"/>
                  <a:gd name="connsiteY10" fmla="*/ 194419 h 194418"/>
                  <a:gd name="connsiteX11" fmla="*/ 17781 w 153941"/>
                  <a:gd name="connsiteY11" fmla="*/ 194419 h 194418"/>
                  <a:gd name="connsiteX12" fmla="*/ 32709 w 153941"/>
                  <a:gd name="connsiteY12" fmla="*/ 145056 h 194418"/>
                  <a:gd name="connsiteX13" fmla="*/ 50205 w 153941"/>
                  <a:gd name="connsiteY13" fmla="*/ 93420 h 194418"/>
                  <a:gd name="connsiteX14" fmla="*/ 57336 w 153941"/>
                  <a:gd name="connsiteY14" fmla="*/ 73807 h 194418"/>
                  <a:gd name="connsiteX15" fmla="*/ 64753 w 153941"/>
                  <a:gd name="connsiteY15" fmla="*/ 53437 h 194418"/>
                  <a:gd name="connsiteX16" fmla="*/ 73025 w 153941"/>
                  <a:gd name="connsiteY16" fmla="*/ 31077 h 194418"/>
                  <a:gd name="connsiteX17" fmla="*/ 75212 w 153941"/>
                  <a:gd name="connsiteY17" fmla="*/ 31077 h 194418"/>
                  <a:gd name="connsiteX18" fmla="*/ 85576 w 153941"/>
                  <a:gd name="connsiteY18" fmla="*/ 61774 h 194418"/>
                  <a:gd name="connsiteX19" fmla="*/ 102501 w 153941"/>
                  <a:gd name="connsiteY19" fmla="*/ 112179 h 194418"/>
                  <a:gd name="connsiteX20" fmla="*/ 120948 w 153941"/>
                  <a:gd name="connsiteY20" fmla="*/ 166848 h 194418"/>
                  <a:gd name="connsiteX21" fmla="*/ 130456 w 153941"/>
                  <a:gd name="connsiteY21" fmla="*/ 194419 h 194418"/>
                  <a:gd name="connsiteX22" fmla="*/ 135115 w 153941"/>
                  <a:gd name="connsiteY22" fmla="*/ 194419 h 194418"/>
                  <a:gd name="connsiteX23" fmla="*/ 138443 w 153941"/>
                  <a:gd name="connsiteY23" fmla="*/ 194419 h 194418"/>
                  <a:gd name="connsiteX24" fmla="*/ 145575 w 153941"/>
                  <a:gd name="connsiteY24" fmla="*/ 194419 h 194418"/>
                  <a:gd name="connsiteX25" fmla="*/ 146430 w 153941"/>
                  <a:gd name="connsiteY25" fmla="*/ 194419 h 194418"/>
                  <a:gd name="connsiteX26" fmla="*/ 148998 w 153941"/>
                  <a:gd name="connsiteY26" fmla="*/ 194419 h 194418"/>
                  <a:gd name="connsiteX27" fmla="*/ 153942 w 153941"/>
                  <a:gd name="connsiteY27" fmla="*/ 194419 h 194418"/>
                  <a:gd name="connsiteX28" fmla="*/ 133023 w 153941"/>
                  <a:gd name="connsiteY28" fmla="*/ 138992 h 194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53941" h="194418">
                    <a:moveTo>
                      <a:pt x="102501" y="55711"/>
                    </a:moveTo>
                    <a:lnTo>
                      <a:pt x="83484" y="0"/>
                    </a:lnTo>
                    <a:lnTo>
                      <a:pt x="72169" y="0"/>
                    </a:lnTo>
                    <a:cubicBezTo>
                      <a:pt x="68936" y="10517"/>
                      <a:pt x="62661" y="29371"/>
                      <a:pt x="52677" y="56374"/>
                    </a:cubicBezTo>
                    <a:cubicBezTo>
                      <a:pt x="47038" y="71723"/>
                      <a:pt x="41809" y="85935"/>
                      <a:pt x="36988" y="99010"/>
                    </a:cubicBezTo>
                    <a:cubicBezTo>
                      <a:pt x="31188" y="114453"/>
                      <a:pt x="25673" y="128855"/>
                      <a:pt x="20443" y="142403"/>
                    </a:cubicBezTo>
                    <a:lnTo>
                      <a:pt x="0" y="194419"/>
                    </a:lnTo>
                    <a:lnTo>
                      <a:pt x="3518" y="194419"/>
                    </a:lnTo>
                    <a:lnTo>
                      <a:pt x="5990" y="194419"/>
                    </a:lnTo>
                    <a:lnTo>
                      <a:pt x="8748" y="194419"/>
                    </a:lnTo>
                    <a:lnTo>
                      <a:pt x="12932" y="194419"/>
                    </a:lnTo>
                    <a:lnTo>
                      <a:pt x="17781" y="194419"/>
                    </a:lnTo>
                    <a:cubicBezTo>
                      <a:pt x="22250" y="178407"/>
                      <a:pt x="27289" y="162016"/>
                      <a:pt x="32709" y="145056"/>
                    </a:cubicBezTo>
                    <a:cubicBezTo>
                      <a:pt x="38129" y="128097"/>
                      <a:pt x="44309" y="110095"/>
                      <a:pt x="50205" y="93420"/>
                    </a:cubicBezTo>
                    <a:lnTo>
                      <a:pt x="57336" y="73807"/>
                    </a:lnTo>
                    <a:cubicBezTo>
                      <a:pt x="59808" y="67175"/>
                      <a:pt x="62281" y="60353"/>
                      <a:pt x="64753" y="53437"/>
                    </a:cubicBezTo>
                    <a:cubicBezTo>
                      <a:pt x="70268" y="38846"/>
                      <a:pt x="73025" y="31361"/>
                      <a:pt x="73025" y="31077"/>
                    </a:cubicBezTo>
                    <a:lnTo>
                      <a:pt x="75212" y="31077"/>
                    </a:lnTo>
                    <a:lnTo>
                      <a:pt x="85576" y="61774"/>
                    </a:lnTo>
                    <a:lnTo>
                      <a:pt x="102501" y="112179"/>
                    </a:lnTo>
                    <a:lnTo>
                      <a:pt x="120948" y="166848"/>
                    </a:lnTo>
                    <a:lnTo>
                      <a:pt x="130456" y="194419"/>
                    </a:lnTo>
                    <a:lnTo>
                      <a:pt x="135115" y="194419"/>
                    </a:lnTo>
                    <a:lnTo>
                      <a:pt x="138443" y="194419"/>
                    </a:lnTo>
                    <a:lnTo>
                      <a:pt x="145575" y="194419"/>
                    </a:lnTo>
                    <a:lnTo>
                      <a:pt x="146430" y="194419"/>
                    </a:lnTo>
                    <a:lnTo>
                      <a:pt x="148998" y="194419"/>
                    </a:lnTo>
                    <a:lnTo>
                      <a:pt x="153942" y="194419"/>
                    </a:lnTo>
                    <a:cubicBezTo>
                      <a:pt x="151090" y="188099"/>
                      <a:pt x="144120" y="169624"/>
                      <a:pt x="133023" y="138992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8B8AEDED-D5DE-1FAB-7E54-8D4D008AD99C}"/>
                  </a:ext>
                </a:extLst>
              </p:cNvPr>
              <p:cNvSpPr/>
              <p:nvPr/>
            </p:nvSpPr>
            <p:spPr>
              <a:xfrm>
                <a:off x="9775930" y="2056006"/>
                <a:ext cx="117184" cy="139766"/>
              </a:xfrm>
              <a:custGeom>
                <a:avLst/>
                <a:gdLst>
                  <a:gd name="connsiteX0" fmla="*/ 90826 w 117184"/>
                  <a:gd name="connsiteY0" fmla="*/ 8348 h 139766"/>
                  <a:gd name="connsiteX1" fmla="*/ 61540 w 117184"/>
                  <a:gd name="connsiteY1" fmla="*/ 10 h 139766"/>
                  <a:gd name="connsiteX2" fmla="*/ 37198 w 117184"/>
                  <a:gd name="connsiteY2" fmla="*/ 4937 h 139766"/>
                  <a:gd name="connsiteX3" fmla="*/ 17611 w 117184"/>
                  <a:gd name="connsiteY3" fmla="*/ 19149 h 139766"/>
                  <a:gd name="connsiteX4" fmla="*/ 4584 w 117184"/>
                  <a:gd name="connsiteY4" fmla="*/ 40751 h 139766"/>
                  <a:gd name="connsiteX5" fmla="*/ 20 w 117184"/>
                  <a:gd name="connsiteY5" fmla="*/ 68417 h 139766"/>
                  <a:gd name="connsiteX6" fmla="*/ 7532 w 117184"/>
                  <a:gd name="connsiteY6" fmla="*/ 106316 h 139766"/>
                  <a:gd name="connsiteX7" fmla="*/ 28355 w 117184"/>
                  <a:gd name="connsiteY7" fmla="*/ 131234 h 139766"/>
                  <a:gd name="connsiteX8" fmla="*/ 56881 w 117184"/>
                  <a:gd name="connsiteY8" fmla="*/ 139761 h 139766"/>
                  <a:gd name="connsiteX9" fmla="*/ 82554 w 117184"/>
                  <a:gd name="connsiteY9" fmla="*/ 134076 h 139766"/>
                  <a:gd name="connsiteX10" fmla="*/ 101571 w 117184"/>
                  <a:gd name="connsiteY10" fmla="*/ 118348 h 139766"/>
                  <a:gd name="connsiteX11" fmla="*/ 113266 w 117184"/>
                  <a:gd name="connsiteY11" fmla="*/ 95514 h 139766"/>
                  <a:gd name="connsiteX12" fmla="*/ 117164 w 117184"/>
                  <a:gd name="connsiteY12" fmla="*/ 69270 h 139766"/>
                  <a:gd name="connsiteX13" fmla="*/ 110033 w 117184"/>
                  <a:gd name="connsiteY13" fmla="*/ 32508 h 139766"/>
                  <a:gd name="connsiteX14" fmla="*/ 90826 w 117184"/>
                  <a:gd name="connsiteY14" fmla="*/ 8348 h 139766"/>
                  <a:gd name="connsiteX15" fmla="*/ 92633 w 117184"/>
                  <a:gd name="connsiteY15" fmla="*/ 95609 h 139766"/>
                  <a:gd name="connsiteX16" fmla="*/ 80367 w 117184"/>
                  <a:gd name="connsiteY16" fmla="*/ 120717 h 139766"/>
                  <a:gd name="connsiteX17" fmla="*/ 58973 w 117184"/>
                  <a:gd name="connsiteY17" fmla="*/ 131044 h 139766"/>
                  <a:gd name="connsiteX18" fmla="*/ 37483 w 117184"/>
                  <a:gd name="connsiteY18" fmla="*/ 122517 h 139766"/>
                  <a:gd name="connsiteX19" fmla="*/ 25027 w 117184"/>
                  <a:gd name="connsiteY19" fmla="*/ 101199 h 139766"/>
                  <a:gd name="connsiteX20" fmla="*/ 21224 w 117184"/>
                  <a:gd name="connsiteY20" fmla="*/ 72775 h 139766"/>
                  <a:gd name="connsiteX21" fmla="*/ 25027 w 117184"/>
                  <a:gd name="connsiteY21" fmla="*/ 41983 h 139766"/>
                  <a:gd name="connsiteX22" fmla="*/ 37864 w 117184"/>
                  <a:gd name="connsiteY22" fmla="*/ 18012 h 139766"/>
                  <a:gd name="connsiteX23" fmla="*/ 61255 w 117184"/>
                  <a:gd name="connsiteY23" fmla="*/ 8538 h 139766"/>
                  <a:gd name="connsiteX24" fmla="*/ 77800 w 117184"/>
                  <a:gd name="connsiteY24" fmla="*/ 14033 h 139766"/>
                  <a:gd name="connsiteX25" fmla="*/ 88734 w 117184"/>
                  <a:gd name="connsiteY25" fmla="*/ 27961 h 139766"/>
                  <a:gd name="connsiteX26" fmla="*/ 94629 w 117184"/>
                  <a:gd name="connsiteY26" fmla="*/ 46910 h 139766"/>
                  <a:gd name="connsiteX27" fmla="*/ 96436 w 117184"/>
                  <a:gd name="connsiteY27" fmla="*/ 67754 h 139766"/>
                  <a:gd name="connsiteX28" fmla="*/ 92633 w 117184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4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34" y="8244"/>
                      <a:pt x="23059" y="13095"/>
                      <a:pt x="17611" y="19149"/>
                    </a:cubicBezTo>
                    <a:cubicBezTo>
                      <a:pt x="11906" y="25440"/>
                      <a:pt x="7484" y="32774"/>
                      <a:pt x="4584" y="40751"/>
                    </a:cubicBezTo>
                    <a:cubicBezTo>
                      <a:pt x="1427" y="49629"/>
                      <a:pt x="-113" y="5899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953" y="116425"/>
                      <a:pt x="19170" y="125075"/>
                      <a:pt x="28355" y="131234"/>
                    </a:cubicBezTo>
                    <a:cubicBezTo>
                      <a:pt x="36827" y="136776"/>
                      <a:pt x="46745" y="139742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37" y="130391"/>
                      <a:pt x="96560" y="124999"/>
                      <a:pt x="101571" y="118348"/>
                    </a:cubicBezTo>
                    <a:cubicBezTo>
                      <a:pt x="106791" y="111479"/>
                      <a:pt x="110746" y="103748"/>
                      <a:pt x="113266" y="95514"/>
                    </a:cubicBezTo>
                    <a:cubicBezTo>
                      <a:pt x="115852" y="87006"/>
                      <a:pt x="117164" y="78157"/>
                      <a:pt x="117164" y="69270"/>
                    </a:cubicBezTo>
                    <a:cubicBezTo>
                      <a:pt x="117431" y="56650"/>
                      <a:pt x="114997" y="44115"/>
                      <a:pt x="110033" y="32508"/>
                    </a:cubicBezTo>
                    <a:cubicBezTo>
                      <a:pt x="106068" y="22797"/>
                      <a:pt x="99403" y="14412"/>
                      <a:pt x="90826" y="8348"/>
                    </a:cubicBezTo>
                    <a:close/>
                    <a:moveTo>
                      <a:pt x="92633" y="95609"/>
                    </a:moveTo>
                    <a:cubicBezTo>
                      <a:pt x="90427" y="104771"/>
                      <a:pt x="86233" y="113336"/>
                      <a:pt x="80367" y="120717"/>
                    </a:cubicBezTo>
                    <a:cubicBezTo>
                      <a:pt x="75261" y="127321"/>
                      <a:pt x="67340" y="131139"/>
                      <a:pt x="58973" y="131044"/>
                    </a:cubicBezTo>
                    <a:cubicBezTo>
                      <a:pt x="50919" y="131357"/>
                      <a:pt x="43113" y="128259"/>
                      <a:pt x="37483" y="122517"/>
                    </a:cubicBezTo>
                    <a:cubicBezTo>
                      <a:pt x="31560" y="116595"/>
                      <a:pt x="27271" y="109253"/>
                      <a:pt x="25027" y="101199"/>
                    </a:cubicBezTo>
                    <a:cubicBezTo>
                      <a:pt x="22384" y="91962"/>
                      <a:pt x="21100" y="82383"/>
                      <a:pt x="21224" y="72775"/>
                    </a:cubicBezTo>
                    <a:cubicBezTo>
                      <a:pt x="21167" y="62391"/>
                      <a:pt x="22451" y="52045"/>
                      <a:pt x="25027" y="41983"/>
                    </a:cubicBezTo>
                    <a:cubicBezTo>
                      <a:pt x="27148" y="33020"/>
                      <a:pt x="31569" y="24758"/>
                      <a:pt x="37864" y="18012"/>
                    </a:cubicBezTo>
                    <a:cubicBezTo>
                      <a:pt x="43978" y="11721"/>
                      <a:pt x="52469" y="8282"/>
                      <a:pt x="61255" y="8538"/>
                    </a:cubicBezTo>
                    <a:cubicBezTo>
                      <a:pt x="67245" y="8367"/>
                      <a:pt x="73112" y="10309"/>
                      <a:pt x="77800" y="14033"/>
                    </a:cubicBezTo>
                    <a:cubicBezTo>
                      <a:pt x="82468" y="17775"/>
                      <a:pt x="86214" y="22541"/>
                      <a:pt x="88734" y="27961"/>
                    </a:cubicBezTo>
                    <a:cubicBezTo>
                      <a:pt x="91568" y="33977"/>
                      <a:pt x="93555" y="40353"/>
                      <a:pt x="94629" y="46910"/>
                    </a:cubicBezTo>
                    <a:cubicBezTo>
                      <a:pt x="95808" y="53798"/>
                      <a:pt x="96408" y="60771"/>
                      <a:pt x="96436" y="67754"/>
                    </a:cubicBezTo>
                    <a:cubicBezTo>
                      <a:pt x="96360" y="77162"/>
                      <a:pt x="95076" y="86523"/>
                      <a:pt x="9263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14756D3D-145A-3409-A462-1DD63784046A}"/>
                  </a:ext>
                </a:extLst>
              </p:cNvPr>
              <p:cNvSpPr/>
              <p:nvPr/>
            </p:nvSpPr>
            <p:spPr>
              <a:xfrm>
                <a:off x="9926755" y="2057911"/>
                <a:ext cx="141866" cy="135695"/>
              </a:xfrm>
              <a:custGeom>
                <a:avLst/>
                <a:gdLst>
                  <a:gd name="connsiteX0" fmla="*/ 135020 w 141866"/>
                  <a:gd name="connsiteY0" fmla="*/ 63859 h 135695"/>
                  <a:gd name="connsiteX1" fmla="*/ 131597 w 141866"/>
                  <a:gd name="connsiteY1" fmla="*/ 31929 h 135695"/>
                  <a:gd name="connsiteX2" fmla="*/ 128459 w 141866"/>
                  <a:gd name="connsiteY2" fmla="*/ 0 h 135695"/>
                  <a:gd name="connsiteX3" fmla="*/ 121993 w 141866"/>
                  <a:gd name="connsiteY3" fmla="*/ 0 h 135695"/>
                  <a:gd name="connsiteX4" fmla="*/ 73691 w 141866"/>
                  <a:gd name="connsiteY4" fmla="*/ 105737 h 135695"/>
                  <a:gd name="connsiteX5" fmla="*/ 66369 w 141866"/>
                  <a:gd name="connsiteY5" fmla="*/ 92567 h 135695"/>
                  <a:gd name="connsiteX6" fmla="*/ 57811 w 141866"/>
                  <a:gd name="connsiteY6" fmla="*/ 75797 h 135695"/>
                  <a:gd name="connsiteX7" fmla="*/ 39270 w 141866"/>
                  <a:gd name="connsiteY7" fmla="*/ 36762 h 135695"/>
                  <a:gd name="connsiteX8" fmla="*/ 30617 w 141866"/>
                  <a:gd name="connsiteY8" fmla="*/ 17812 h 135695"/>
                  <a:gd name="connsiteX9" fmla="*/ 23010 w 141866"/>
                  <a:gd name="connsiteY9" fmla="*/ 0 h 135695"/>
                  <a:gd name="connsiteX10" fmla="*/ 16450 w 141866"/>
                  <a:gd name="connsiteY10" fmla="*/ 0 h 135695"/>
                  <a:gd name="connsiteX11" fmla="*/ 12076 w 141866"/>
                  <a:gd name="connsiteY11" fmla="*/ 42351 h 135695"/>
                  <a:gd name="connsiteX12" fmla="*/ 8177 w 141866"/>
                  <a:gd name="connsiteY12" fmla="*/ 78734 h 135695"/>
                  <a:gd name="connsiteX13" fmla="*/ 4279 w 141866"/>
                  <a:gd name="connsiteY13" fmla="*/ 109526 h 135695"/>
                  <a:gd name="connsiteX14" fmla="*/ 0 w 141866"/>
                  <a:gd name="connsiteY14" fmla="*/ 135582 h 135695"/>
                  <a:gd name="connsiteX15" fmla="*/ 2852 w 141866"/>
                  <a:gd name="connsiteY15" fmla="*/ 135582 h 135695"/>
                  <a:gd name="connsiteX16" fmla="*/ 4564 w 141866"/>
                  <a:gd name="connsiteY16" fmla="*/ 135582 h 135695"/>
                  <a:gd name="connsiteX17" fmla="*/ 9033 w 141866"/>
                  <a:gd name="connsiteY17" fmla="*/ 135582 h 135695"/>
                  <a:gd name="connsiteX18" fmla="*/ 10459 w 141866"/>
                  <a:gd name="connsiteY18" fmla="*/ 135582 h 135695"/>
                  <a:gd name="connsiteX19" fmla="*/ 12836 w 141866"/>
                  <a:gd name="connsiteY19" fmla="*/ 135582 h 135695"/>
                  <a:gd name="connsiteX20" fmla="*/ 13502 w 141866"/>
                  <a:gd name="connsiteY20" fmla="*/ 116632 h 135695"/>
                  <a:gd name="connsiteX21" fmla="*/ 15784 w 141866"/>
                  <a:gd name="connsiteY21" fmla="*/ 90672 h 135695"/>
                  <a:gd name="connsiteX22" fmla="*/ 18541 w 141866"/>
                  <a:gd name="connsiteY22" fmla="*/ 64806 h 135695"/>
                  <a:gd name="connsiteX23" fmla="*/ 21109 w 141866"/>
                  <a:gd name="connsiteY23" fmla="*/ 42636 h 135695"/>
                  <a:gd name="connsiteX24" fmla="*/ 32139 w 141866"/>
                  <a:gd name="connsiteY24" fmla="*/ 63859 h 135695"/>
                  <a:gd name="connsiteX25" fmla="*/ 43834 w 141866"/>
                  <a:gd name="connsiteY25" fmla="*/ 87830 h 135695"/>
                  <a:gd name="connsiteX26" fmla="*/ 55529 w 141866"/>
                  <a:gd name="connsiteY26" fmla="*/ 113127 h 135695"/>
                  <a:gd name="connsiteX27" fmla="*/ 65038 w 141866"/>
                  <a:gd name="connsiteY27" fmla="*/ 135297 h 135695"/>
                  <a:gd name="connsiteX28" fmla="*/ 70648 w 141866"/>
                  <a:gd name="connsiteY28" fmla="*/ 135297 h 135695"/>
                  <a:gd name="connsiteX29" fmla="*/ 114197 w 141866"/>
                  <a:gd name="connsiteY29" fmla="*/ 42636 h 135695"/>
                  <a:gd name="connsiteX30" fmla="*/ 116479 w 141866"/>
                  <a:gd name="connsiteY30" fmla="*/ 65090 h 135695"/>
                  <a:gd name="connsiteX31" fmla="*/ 117810 w 141866"/>
                  <a:gd name="connsiteY31" fmla="*/ 77029 h 135695"/>
                  <a:gd name="connsiteX32" fmla="*/ 118380 w 141866"/>
                  <a:gd name="connsiteY32" fmla="*/ 88398 h 135695"/>
                  <a:gd name="connsiteX33" fmla="*/ 119331 w 141866"/>
                  <a:gd name="connsiteY33" fmla="*/ 100620 h 135695"/>
                  <a:gd name="connsiteX34" fmla="*/ 119331 w 141866"/>
                  <a:gd name="connsiteY34" fmla="*/ 110095 h 135695"/>
                  <a:gd name="connsiteX35" fmla="*/ 119997 w 141866"/>
                  <a:gd name="connsiteY35" fmla="*/ 121654 h 135695"/>
                  <a:gd name="connsiteX36" fmla="*/ 120567 w 141866"/>
                  <a:gd name="connsiteY36" fmla="*/ 135487 h 135695"/>
                  <a:gd name="connsiteX37" fmla="*/ 124846 w 141866"/>
                  <a:gd name="connsiteY37" fmla="*/ 135487 h 135695"/>
                  <a:gd name="connsiteX38" fmla="*/ 127794 w 141866"/>
                  <a:gd name="connsiteY38" fmla="*/ 135487 h 135695"/>
                  <a:gd name="connsiteX39" fmla="*/ 134259 w 141866"/>
                  <a:gd name="connsiteY39" fmla="*/ 135487 h 135695"/>
                  <a:gd name="connsiteX40" fmla="*/ 135876 w 141866"/>
                  <a:gd name="connsiteY40" fmla="*/ 135487 h 135695"/>
                  <a:gd name="connsiteX41" fmla="*/ 137207 w 141866"/>
                  <a:gd name="connsiteY41" fmla="*/ 135487 h 135695"/>
                  <a:gd name="connsiteX42" fmla="*/ 141866 w 141866"/>
                  <a:gd name="connsiteY42" fmla="*/ 135487 h 135695"/>
                  <a:gd name="connsiteX43" fmla="*/ 139109 w 141866"/>
                  <a:gd name="connsiteY43" fmla="*/ 108484 h 135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1866" h="135695">
                    <a:moveTo>
                      <a:pt x="135020" y="63859"/>
                    </a:moveTo>
                    <a:lnTo>
                      <a:pt x="131597" y="31929"/>
                    </a:lnTo>
                    <a:lnTo>
                      <a:pt x="128459" y="0"/>
                    </a:lnTo>
                    <a:lnTo>
                      <a:pt x="121993" y="0"/>
                    </a:lnTo>
                    <a:cubicBezTo>
                      <a:pt x="103642" y="42541"/>
                      <a:pt x="87573" y="77881"/>
                      <a:pt x="73691" y="105737"/>
                    </a:cubicBezTo>
                    <a:cubicBezTo>
                      <a:pt x="71599" y="102326"/>
                      <a:pt x="69126" y="97967"/>
                      <a:pt x="66369" y="92567"/>
                    </a:cubicBezTo>
                    <a:cubicBezTo>
                      <a:pt x="63612" y="87166"/>
                      <a:pt x="61139" y="82429"/>
                      <a:pt x="57811" y="75797"/>
                    </a:cubicBezTo>
                    <a:cubicBezTo>
                      <a:pt x="51536" y="62911"/>
                      <a:pt x="45260" y="49931"/>
                      <a:pt x="39270" y="36762"/>
                    </a:cubicBezTo>
                    <a:cubicBezTo>
                      <a:pt x="36037" y="30034"/>
                      <a:pt x="33184" y="23781"/>
                      <a:pt x="30617" y="17812"/>
                    </a:cubicBezTo>
                    <a:cubicBezTo>
                      <a:pt x="28050" y="11843"/>
                      <a:pt x="25483" y="6064"/>
                      <a:pt x="23010" y="0"/>
                    </a:cubicBezTo>
                    <a:lnTo>
                      <a:pt x="16450" y="0"/>
                    </a:lnTo>
                    <a:lnTo>
                      <a:pt x="12076" y="42351"/>
                    </a:lnTo>
                    <a:lnTo>
                      <a:pt x="8177" y="78734"/>
                    </a:lnTo>
                    <a:cubicBezTo>
                      <a:pt x="7227" y="88209"/>
                      <a:pt x="5895" y="98252"/>
                      <a:pt x="4279" y="109526"/>
                    </a:cubicBezTo>
                    <a:cubicBezTo>
                      <a:pt x="2662" y="120801"/>
                      <a:pt x="1236" y="129518"/>
                      <a:pt x="0" y="135582"/>
                    </a:cubicBezTo>
                    <a:lnTo>
                      <a:pt x="2852" y="135582"/>
                    </a:lnTo>
                    <a:lnTo>
                      <a:pt x="4564" y="135582"/>
                    </a:lnTo>
                    <a:lnTo>
                      <a:pt x="9033" y="135582"/>
                    </a:lnTo>
                    <a:cubicBezTo>
                      <a:pt x="9499" y="135733"/>
                      <a:pt x="9993" y="135733"/>
                      <a:pt x="10459" y="135582"/>
                    </a:cubicBezTo>
                    <a:lnTo>
                      <a:pt x="12836" y="135582"/>
                    </a:lnTo>
                    <a:lnTo>
                      <a:pt x="13502" y="116632"/>
                    </a:lnTo>
                    <a:lnTo>
                      <a:pt x="15784" y="90672"/>
                    </a:lnTo>
                    <a:lnTo>
                      <a:pt x="18541" y="64806"/>
                    </a:lnTo>
                    <a:lnTo>
                      <a:pt x="21109" y="42636"/>
                    </a:lnTo>
                    <a:cubicBezTo>
                      <a:pt x="24152" y="48131"/>
                      <a:pt x="27860" y="55237"/>
                      <a:pt x="32139" y="63859"/>
                    </a:cubicBezTo>
                    <a:lnTo>
                      <a:pt x="43834" y="87830"/>
                    </a:lnTo>
                    <a:lnTo>
                      <a:pt x="55529" y="113127"/>
                    </a:lnTo>
                    <a:cubicBezTo>
                      <a:pt x="59713" y="122346"/>
                      <a:pt x="62880" y="129736"/>
                      <a:pt x="65038" y="135297"/>
                    </a:cubicBezTo>
                    <a:lnTo>
                      <a:pt x="70648" y="135297"/>
                    </a:lnTo>
                    <a:cubicBezTo>
                      <a:pt x="85101" y="101501"/>
                      <a:pt x="99620" y="70614"/>
                      <a:pt x="114197" y="42636"/>
                    </a:cubicBezTo>
                    <a:cubicBezTo>
                      <a:pt x="115024" y="48955"/>
                      <a:pt x="115785" y="56440"/>
                      <a:pt x="116479" y="65090"/>
                    </a:cubicBezTo>
                    <a:cubicBezTo>
                      <a:pt x="116479" y="67744"/>
                      <a:pt x="117144" y="71723"/>
                      <a:pt x="117810" y="77029"/>
                    </a:cubicBezTo>
                    <a:cubicBezTo>
                      <a:pt x="118475" y="82334"/>
                      <a:pt x="118380" y="84893"/>
                      <a:pt x="118380" y="88398"/>
                    </a:cubicBezTo>
                    <a:cubicBezTo>
                      <a:pt x="118856" y="93704"/>
                      <a:pt x="119141" y="97873"/>
                      <a:pt x="119331" y="100620"/>
                    </a:cubicBezTo>
                    <a:cubicBezTo>
                      <a:pt x="119521" y="103368"/>
                      <a:pt x="119331" y="106589"/>
                      <a:pt x="119331" y="110095"/>
                    </a:cubicBezTo>
                    <a:cubicBezTo>
                      <a:pt x="119331" y="113601"/>
                      <a:pt x="119331" y="115969"/>
                      <a:pt x="119997" y="121654"/>
                    </a:cubicBezTo>
                    <a:cubicBezTo>
                      <a:pt x="120662" y="127339"/>
                      <a:pt x="120567" y="131886"/>
                      <a:pt x="120567" y="135487"/>
                    </a:cubicBezTo>
                    <a:lnTo>
                      <a:pt x="124846" y="135487"/>
                    </a:lnTo>
                    <a:lnTo>
                      <a:pt x="127794" y="135487"/>
                    </a:lnTo>
                    <a:lnTo>
                      <a:pt x="134259" y="135487"/>
                    </a:lnTo>
                    <a:cubicBezTo>
                      <a:pt x="134792" y="135582"/>
                      <a:pt x="135344" y="135582"/>
                      <a:pt x="135876" y="135487"/>
                    </a:cubicBezTo>
                    <a:lnTo>
                      <a:pt x="137207" y="135487"/>
                    </a:lnTo>
                    <a:lnTo>
                      <a:pt x="141866" y="135487"/>
                    </a:lnTo>
                    <a:lnTo>
                      <a:pt x="139109" y="108484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549B0FA3-E965-0993-67D6-6756C0F7F4EE}"/>
                  </a:ext>
                </a:extLst>
              </p:cNvPr>
              <p:cNvSpPr/>
              <p:nvPr/>
            </p:nvSpPr>
            <p:spPr>
              <a:xfrm>
                <a:off x="10105399" y="2056006"/>
                <a:ext cx="117086" cy="139766"/>
              </a:xfrm>
              <a:custGeom>
                <a:avLst/>
                <a:gdLst>
                  <a:gd name="connsiteX0" fmla="*/ 90826 w 117086"/>
                  <a:gd name="connsiteY0" fmla="*/ 8348 h 139766"/>
                  <a:gd name="connsiteX1" fmla="*/ 61540 w 117086"/>
                  <a:gd name="connsiteY1" fmla="*/ 10 h 139766"/>
                  <a:gd name="connsiteX2" fmla="*/ 37198 w 117086"/>
                  <a:gd name="connsiteY2" fmla="*/ 4937 h 139766"/>
                  <a:gd name="connsiteX3" fmla="*/ 17611 w 117086"/>
                  <a:gd name="connsiteY3" fmla="*/ 19149 h 139766"/>
                  <a:gd name="connsiteX4" fmla="*/ 4489 w 117086"/>
                  <a:gd name="connsiteY4" fmla="*/ 40751 h 139766"/>
                  <a:gd name="connsiteX5" fmla="*/ 20 w 117086"/>
                  <a:gd name="connsiteY5" fmla="*/ 68417 h 139766"/>
                  <a:gd name="connsiteX6" fmla="*/ 7532 w 117086"/>
                  <a:gd name="connsiteY6" fmla="*/ 106316 h 139766"/>
                  <a:gd name="connsiteX7" fmla="*/ 28355 w 117086"/>
                  <a:gd name="connsiteY7" fmla="*/ 131234 h 139766"/>
                  <a:gd name="connsiteX8" fmla="*/ 56881 w 117086"/>
                  <a:gd name="connsiteY8" fmla="*/ 139761 h 139766"/>
                  <a:gd name="connsiteX9" fmla="*/ 82554 w 117086"/>
                  <a:gd name="connsiteY9" fmla="*/ 134076 h 139766"/>
                  <a:gd name="connsiteX10" fmla="*/ 101570 w 117086"/>
                  <a:gd name="connsiteY10" fmla="*/ 118348 h 139766"/>
                  <a:gd name="connsiteX11" fmla="*/ 113171 w 117086"/>
                  <a:gd name="connsiteY11" fmla="*/ 95514 h 139766"/>
                  <a:gd name="connsiteX12" fmla="*/ 117069 w 117086"/>
                  <a:gd name="connsiteY12" fmla="*/ 69270 h 139766"/>
                  <a:gd name="connsiteX13" fmla="*/ 110033 w 117086"/>
                  <a:gd name="connsiteY13" fmla="*/ 32508 h 139766"/>
                  <a:gd name="connsiteX14" fmla="*/ 90826 w 117086"/>
                  <a:gd name="connsiteY14" fmla="*/ 8348 h 139766"/>
                  <a:gd name="connsiteX15" fmla="*/ 92632 w 117086"/>
                  <a:gd name="connsiteY15" fmla="*/ 95609 h 139766"/>
                  <a:gd name="connsiteX16" fmla="*/ 80272 w 117086"/>
                  <a:gd name="connsiteY16" fmla="*/ 120717 h 139766"/>
                  <a:gd name="connsiteX17" fmla="*/ 59068 w 117086"/>
                  <a:gd name="connsiteY17" fmla="*/ 131044 h 139766"/>
                  <a:gd name="connsiteX18" fmla="*/ 37484 w 117086"/>
                  <a:gd name="connsiteY18" fmla="*/ 122517 h 139766"/>
                  <a:gd name="connsiteX19" fmla="*/ 25122 w 117086"/>
                  <a:gd name="connsiteY19" fmla="*/ 101199 h 139766"/>
                  <a:gd name="connsiteX20" fmla="*/ 21319 w 117086"/>
                  <a:gd name="connsiteY20" fmla="*/ 72775 h 139766"/>
                  <a:gd name="connsiteX21" fmla="*/ 25122 w 117086"/>
                  <a:gd name="connsiteY21" fmla="*/ 41983 h 139766"/>
                  <a:gd name="connsiteX22" fmla="*/ 37959 w 117086"/>
                  <a:gd name="connsiteY22" fmla="*/ 18012 h 139766"/>
                  <a:gd name="connsiteX23" fmla="*/ 61255 w 117086"/>
                  <a:gd name="connsiteY23" fmla="*/ 8538 h 139766"/>
                  <a:gd name="connsiteX24" fmla="*/ 77894 w 117086"/>
                  <a:gd name="connsiteY24" fmla="*/ 14033 h 139766"/>
                  <a:gd name="connsiteX25" fmla="*/ 88829 w 117086"/>
                  <a:gd name="connsiteY25" fmla="*/ 27961 h 139766"/>
                  <a:gd name="connsiteX26" fmla="*/ 94724 w 117086"/>
                  <a:gd name="connsiteY26" fmla="*/ 46910 h 139766"/>
                  <a:gd name="connsiteX27" fmla="*/ 96436 w 117086"/>
                  <a:gd name="connsiteY27" fmla="*/ 67754 h 139766"/>
                  <a:gd name="connsiteX28" fmla="*/ 92252 w 1170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86" h="139766">
                    <a:moveTo>
                      <a:pt x="90826" y="8348"/>
                    </a:moveTo>
                    <a:cubicBezTo>
                      <a:pt x="82126" y="2711"/>
                      <a:pt x="71923" y="-198"/>
                      <a:pt x="61540" y="10"/>
                    </a:cubicBezTo>
                    <a:cubicBezTo>
                      <a:pt x="53163" y="-94"/>
                      <a:pt x="44862" y="1583"/>
                      <a:pt x="37198" y="4937"/>
                    </a:cubicBezTo>
                    <a:cubicBezTo>
                      <a:pt x="29725" y="8225"/>
                      <a:pt x="23040" y="13067"/>
                      <a:pt x="17611" y="19149"/>
                    </a:cubicBezTo>
                    <a:cubicBezTo>
                      <a:pt x="11839" y="25412"/>
                      <a:pt x="7380" y="32755"/>
                      <a:pt x="4489" y="40751"/>
                    </a:cubicBezTo>
                    <a:cubicBezTo>
                      <a:pt x="1418" y="49648"/>
                      <a:pt x="-94" y="59009"/>
                      <a:pt x="20" y="68417"/>
                    </a:cubicBezTo>
                    <a:cubicBezTo>
                      <a:pt x="-256" y="81445"/>
                      <a:pt x="2302" y="94377"/>
                      <a:pt x="7532" y="106316"/>
                    </a:cubicBezTo>
                    <a:cubicBezTo>
                      <a:pt x="11896" y="116463"/>
                      <a:pt x="19132" y="125123"/>
                      <a:pt x="28355" y="131234"/>
                    </a:cubicBezTo>
                    <a:cubicBezTo>
                      <a:pt x="36818" y="136805"/>
                      <a:pt x="46735" y="139770"/>
                      <a:pt x="56881" y="139761"/>
                    </a:cubicBezTo>
                    <a:cubicBezTo>
                      <a:pt x="65762" y="139884"/>
                      <a:pt x="74557" y="137942"/>
                      <a:pt x="82554" y="134076"/>
                    </a:cubicBezTo>
                    <a:cubicBezTo>
                      <a:pt x="90008" y="130343"/>
                      <a:pt x="96512" y="124962"/>
                      <a:pt x="101570" y="118348"/>
                    </a:cubicBezTo>
                    <a:cubicBezTo>
                      <a:pt x="106790" y="111498"/>
                      <a:pt x="110727" y="103767"/>
                      <a:pt x="113171" y="95514"/>
                    </a:cubicBezTo>
                    <a:cubicBezTo>
                      <a:pt x="115795" y="87016"/>
                      <a:pt x="117117" y="78166"/>
                      <a:pt x="117069" y="69270"/>
                    </a:cubicBezTo>
                    <a:cubicBezTo>
                      <a:pt x="117317" y="56659"/>
                      <a:pt x="114920" y="44143"/>
                      <a:pt x="110033" y="32508"/>
                    </a:cubicBezTo>
                    <a:cubicBezTo>
                      <a:pt x="106039" y="22816"/>
                      <a:pt x="99383" y="14440"/>
                      <a:pt x="90826" y="8348"/>
                    </a:cubicBezTo>
                    <a:close/>
                    <a:moveTo>
                      <a:pt x="92632" y="95609"/>
                    </a:moveTo>
                    <a:cubicBezTo>
                      <a:pt x="90427" y="104790"/>
                      <a:pt x="86205" y="113365"/>
                      <a:pt x="80272" y="120717"/>
                    </a:cubicBezTo>
                    <a:cubicBezTo>
                      <a:pt x="75223" y="127283"/>
                      <a:pt x="67368" y="131111"/>
                      <a:pt x="59068" y="131044"/>
                    </a:cubicBezTo>
                    <a:cubicBezTo>
                      <a:pt x="51005" y="131291"/>
                      <a:pt x="43188" y="128202"/>
                      <a:pt x="37484" y="122517"/>
                    </a:cubicBezTo>
                    <a:cubicBezTo>
                      <a:pt x="31598" y="116586"/>
                      <a:pt x="27338" y="109243"/>
                      <a:pt x="25122" y="101199"/>
                    </a:cubicBezTo>
                    <a:cubicBezTo>
                      <a:pt x="22479" y="91962"/>
                      <a:pt x="21195" y="82383"/>
                      <a:pt x="21319" y="72775"/>
                    </a:cubicBezTo>
                    <a:cubicBezTo>
                      <a:pt x="21262" y="62391"/>
                      <a:pt x="22546" y="52045"/>
                      <a:pt x="25122" y="41983"/>
                    </a:cubicBezTo>
                    <a:cubicBezTo>
                      <a:pt x="27243" y="33020"/>
                      <a:pt x="31664" y="24758"/>
                      <a:pt x="37959" y="18012"/>
                    </a:cubicBezTo>
                    <a:cubicBezTo>
                      <a:pt x="44035" y="11721"/>
                      <a:pt x="52497" y="8282"/>
                      <a:pt x="61255" y="8538"/>
                    </a:cubicBezTo>
                    <a:cubicBezTo>
                      <a:pt x="67283" y="8348"/>
                      <a:pt x="73178" y="10300"/>
                      <a:pt x="77894" y="14033"/>
                    </a:cubicBezTo>
                    <a:cubicBezTo>
                      <a:pt x="82544" y="17804"/>
                      <a:pt x="86281" y="22560"/>
                      <a:pt x="88829" y="27961"/>
                    </a:cubicBezTo>
                    <a:cubicBezTo>
                      <a:pt x="91663" y="33977"/>
                      <a:pt x="93650" y="40353"/>
                      <a:pt x="94724" y="46910"/>
                    </a:cubicBezTo>
                    <a:cubicBezTo>
                      <a:pt x="95865" y="53798"/>
                      <a:pt x="96445" y="60771"/>
                      <a:pt x="96436" y="67754"/>
                    </a:cubicBezTo>
                    <a:cubicBezTo>
                      <a:pt x="96236" y="77181"/>
                      <a:pt x="94829" y="86542"/>
                      <a:pt x="92252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F46AD37F-AB2A-C663-AADB-7B7D1B131596}"/>
                  </a:ext>
                </a:extLst>
              </p:cNvPr>
              <p:cNvSpPr/>
              <p:nvPr/>
            </p:nvSpPr>
            <p:spPr>
              <a:xfrm>
                <a:off x="10266682" y="2057627"/>
                <a:ext cx="97176" cy="135865"/>
              </a:xfrm>
              <a:custGeom>
                <a:avLst/>
                <a:gdLst>
                  <a:gd name="connsiteX0" fmla="*/ 83009 w 97176"/>
                  <a:gd name="connsiteY0" fmla="*/ 568 h 135865"/>
                  <a:gd name="connsiteX1" fmla="*/ 77589 w 97176"/>
                  <a:gd name="connsiteY1" fmla="*/ 0 h 135865"/>
                  <a:gd name="connsiteX2" fmla="*/ 77589 w 97176"/>
                  <a:gd name="connsiteY2" fmla="*/ 56848 h 135865"/>
                  <a:gd name="connsiteX3" fmla="*/ 62661 w 97176"/>
                  <a:gd name="connsiteY3" fmla="*/ 57700 h 135865"/>
                  <a:gd name="connsiteX4" fmla="*/ 48208 w 97176"/>
                  <a:gd name="connsiteY4" fmla="*/ 57700 h 135865"/>
                  <a:gd name="connsiteX5" fmla="*/ 33755 w 97176"/>
                  <a:gd name="connsiteY5" fmla="*/ 57700 h 135865"/>
                  <a:gd name="connsiteX6" fmla="*/ 19017 w 97176"/>
                  <a:gd name="connsiteY6" fmla="*/ 56848 h 135865"/>
                  <a:gd name="connsiteX7" fmla="*/ 19017 w 97176"/>
                  <a:gd name="connsiteY7" fmla="*/ 0 h 135865"/>
                  <a:gd name="connsiteX8" fmla="*/ 9508 w 97176"/>
                  <a:gd name="connsiteY8" fmla="*/ 853 h 135865"/>
                  <a:gd name="connsiteX9" fmla="*/ 0 w 97176"/>
                  <a:gd name="connsiteY9" fmla="*/ 0 h 135865"/>
                  <a:gd name="connsiteX10" fmla="*/ 0 w 97176"/>
                  <a:gd name="connsiteY10" fmla="*/ 135866 h 135865"/>
                  <a:gd name="connsiteX11" fmla="*/ 4089 w 97176"/>
                  <a:gd name="connsiteY11" fmla="*/ 135866 h 135865"/>
                  <a:gd name="connsiteX12" fmla="*/ 6751 w 97176"/>
                  <a:gd name="connsiteY12" fmla="*/ 135866 h 135865"/>
                  <a:gd name="connsiteX13" fmla="*/ 9699 w 97176"/>
                  <a:gd name="connsiteY13" fmla="*/ 135866 h 135865"/>
                  <a:gd name="connsiteX14" fmla="*/ 13977 w 97176"/>
                  <a:gd name="connsiteY14" fmla="*/ 135866 h 135865"/>
                  <a:gd name="connsiteX15" fmla="*/ 19397 w 97176"/>
                  <a:gd name="connsiteY15" fmla="*/ 135866 h 135865"/>
                  <a:gd name="connsiteX16" fmla="*/ 19397 w 97176"/>
                  <a:gd name="connsiteY16" fmla="*/ 69544 h 135865"/>
                  <a:gd name="connsiteX17" fmla="*/ 31188 w 97176"/>
                  <a:gd name="connsiteY17" fmla="*/ 68975 h 135865"/>
                  <a:gd name="connsiteX18" fmla="*/ 65989 w 97176"/>
                  <a:gd name="connsiteY18" fmla="*/ 68975 h 135865"/>
                  <a:gd name="connsiteX19" fmla="*/ 77969 w 97176"/>
                  <a:gd name="connsiteY19" fmla="*/ 69828 h 135865"/>
                  <a:gd name="connsiteX20" fmla="*/ 77969 w 97176"/>
                  <a:gd name="connsiteY20" fmla="*/ 135676 h 135865"/>
                  <a:gd name="connsiteX21" fmla="*/ 87478 w 97176"/>
                  <a:gd name="connsiteY21" fmla="*/ 134918 h 135865"/>
                  <a:gd name="connsiteX22" fmla="*/ 91852 w 97176"/>
                  <a:gd name="connsiteY22" fmla="*/ 134918 h 135865"/>
                  <a:gd name="connsiteX23" fmla="*/ 97176 w 97176"/>
                  <a:gd name="connsiteY23" fmla="*/ 134918 h 135865"/>
                  <a:gd name="connsiteX24" fmla="*/ 97176 w 97176"/>
                  <a:gd name="connsiteY24" fmla="*/ 0 h 135865"/>
                  <a:gd name="connsiteX25" fmla="*/ 87668 w 97176"/>
                  <a:gd name="connsiteY25" fmla="*/ 853 h 13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7176" h="135865">
                    <a:moveTo>
                      <a:pt x="83009" y="568"/>
                    </a:moveTo>
                    <a:lnTo>
                      <a:pt x="77589" y="0"/>
                    </a:lnTo>
                    <a:lnTo>
                      <a:pt x="77589" y="56848"/>
                    </a:lnTo>
                    <a:lnTo>
                      <a:pt x="62661" y="57700"/>
                    </a:lnTo>
                    <a:lnTo>
                      <a:pt x="48208" y="57700"/>
                    </a:lnTo>
                    <a:lnTo>
                      <a:pt x="33755" y="57700"/>
                    </a:lnTo>
                    <a:lnTo>
                      <a:pt x="19017" y="56848"/>
                    </a:lnTo>
                    <a:lnTo>
                      <a:pt x="19017" y="0"/>
                    </a:lnTo>
                    <a:cubicBezTo>
                      <a:pt x="15879" y="550"/>
                      <a:pt x="12694" y="834"/>
                      <a:pt x="9508" y="853"/>
                    </a:cubicBezTo>
                    <a:cubicBezTo>
                      <a:pt x="6323" y="872"/>
                      <a:pt x="3138" y="587"/>
                      <a:pt x="0" y="0"/>
                    </a:cubicBezTo>
                    <a:lnTo>
                      <a:pt x="0" y="135866"/>
                    </a:lnTo>
                    <a:lnTo>
                      <a:pt x="4089" y="135866"/>
                    </a:lnTo>
                    <a:lnTo>
                      <a:pt x="6751" y="135866"/>
                    </a:lnTo>
                    <a:lnTo>
                      <a:pt x="9699" y="135866"/>
                    </a:lnTo>
                    <a:lnTo>
                      <a:pt x="13977" y="135866"/>
                    </a:lnTo>
                    <a:lnTo>
                      <a:pt x="19397" y="135866"/>
                    </a:lnTo>
                    <a:lnTo>
                      <a:pt x="19397" y="69544"/>
                    </a:lnTo>
                    <a:lnTo>
                      <a:pt x="31188" y="68975"/>
                    </a:lnTo>
                    <a:lnTo>
                      <a:pt x="65989" y="68975"/>
                    </a:lnTo>
                    <a:lnTo>
                      <a:pt x="77969" y="69828"/>
                    </a:lnTo>
                    <a:lnTo>
                      <a:pt x="77969" y="135676"/>
                    </a:lnTo>
                    <a:cubicBezTo>
                      <a:pt x="81117" y="135203"/>
                      <a:pt x="84292" y="134947"/>
                      <a:pt x="87478" y="134918"/>
                    </a:cubicBezTo>
                    <a:lnTo>
                      <a:pt x="91852" y="134918"/>
                    </a:lnTo>
                    <a:lnTo>
                      <a:pt x="97176" y="134918"/>
                    </a:lnTo>
                    <a:lnTo>
                      <a:pt x="97176" y="0"/>
                    </a:lnTo>
                    <a:cubicBezTo>
                      <a:pt x="94039" y="531"/>
                      <a:pt x="90853" y="815"/>
                      <a:pt x="87668" y="853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6ECE5358-CEAA-18F2-0A4D-7CBB96C2EDBF}"/>
                  </a:ext>
                </a:extLst>
              </p:cNvPr>
              <p:cNvSpPr/>
              <p:nvPr/>
            </p:nvSpPr>
            <p:spPr>
              <a:xfrm>
                <a:off x="10406817" y="2056006"/>
                <a:ext cx="117093" cy="139861"/>
              </a:xfrm>
              <a:custGeom>
                <a:avLst/>
                <a:gdLst>
                  <a:gd name="connsiteX0" fmla="*/ 91206 w 117093"/>
                  <a:gd name="connsiteY0" fmla="*/ 8348 h 139861"/>
                  <a:gd name="connsiteX1" fmla="*/ 61920 w 117093"/>
                  <a:gd name="connsiteY1" fmla="*/ 10 h 139861"/>
                  <a:gd name="connsiteX2" fmla="*/ 37579 w 117093"/>
                  <a:gd name="connsiteY2" fmla="*/ 4937 h 139861"/>
                  <a:gd name="connsiteX3" fmla="*/ 17611 w 117093"/>
                  <a:gd name="connsiteY3" fmla="*/ 19244 h 139861"/>
                  <a:gd name="connsiteX4" fmla="*/ 4584 w 117093"/>
                  <a:gd name="connsiteY4" fmla="*/ 40846 h 139861"/>
                  <a:gd name="connsiteX5" fmla="*/ 20 w 117093"/>
                  <a:gd name="connsiteY5" fmla="*/ 68512 h 139861"/>
                  <a:gd name="connsiteX6" fmla="*/ 7532 w 117093"/>
                  <a:gd name="connsiteY6" fmla="*/ 106410 h 139861"/>
                  <a:gd name="connsiteX7" fmla="*/ 28355 w 117093"/>
                  <a:gd name="connsiteY7" fmla="*/ 131328 h 139861"/>
                  <a:gd name="connsiteX8" fmla="*/ 56881 w 117093"/>
                  <a:gd name="connsiteY8" fmla="*/ 139856 h 139861"/>
                  <a:gd name="connsiteX9" fmla="*/ 82554 w 117093"/>
                  <a:gd name="connsiteY9" fmla="*/ 134171 h 139861"/>
                  <a:gd name="connsiteX10" fmla="*/ 101571 w 117093"/>
                  <a:gd name="connsiteY10" fmla="*/ 118443 h 139861"/>
                  <a:gd name="connsiteX11" fmla="*/ 113171 w 117093"/>
                  <a:gd name="connsiteY11" fmla="*/ 95609 h 139861"/>
                  <a:gd name="connsiteX12" fmla="*/ 117070 w 117093"/>
                  <a:gd name="connsiteY12" fmla="*/ 69364 h 139861"/>
                  <a:gd name="connsiteX13" fmla="*/ 110033 w 117093"/>
                  <a:gd name="connsiteY13" fmla="*/ 32603 h 139861"/>
                  <a:gd name="connsiteX14" fmla="*/ 91206 w 117093"/>
                  <a:gd name="connsiteY14" fmla="*/ 8348 h 139861"/>
                  <a:gd name="connsiteX15" fmla="*/ 93013 w 117093"/>
                  <a:gd name="connsiteY15" fmla="*/ 95609 h 139861"/>
                  <a:gd name="connsiteX16" fmla="*/ 80652 w 117093"/>
                  <a:gd name="connsiteY16" fmla="*/ 120717 h 139861"/>
                  <a:gd name="connsiteX17" fmla="*/ 59448 w 117093"/>
                  <a:gd name="connsiteY17" fmla="*/ 131044 h 139861"/>
                  <a:gd name="connsiteX18" fmla="*/ 37864 w 117093"/>
                  <a:gd name="connsiteY18" fmla="*/ 122517 h 139861"/>
                  <a:gd name="connsiteX19" fmla="*/ 25503 w 117093"/>
                  <a:gd name="connsiteY19" fmla="*/ 101199 h 139861"/>
                  <a:gd name="connsiteX20" fmla="*/ 21699 w 117093"/>
                  <a:gd name="connsiteY20" fmla="*/ 72775 h 139861"/>
                  <a:gd name="connsiteX21" fmla="*/ 25503 w 117093"/>
                  <a:gd name="connsiteY21" fmla="*/ 41983 h 139861"/>
                  <a:gd name="connsiteX22" fmla="*/ 38339 w 117093"/>
                  <a:gd name="connsiteY22" fmla="*/ 18012 h 139861"/>
                  <a:gd name="connsiteX23" fmla="*/ 61635 w 117093"/>
                  <a:gd name="connsiteY23" fmla="*/ 8538 h 139861"/>
                  <a:gd name="connsiteX24" fmla="*/ 78275 w 117093"/>
                  <a:gd name="connsiteY24" fmla="*/ 14033 h 139861"/>
                  <a:gd name="connsiteX25" fmla="*/ 89210 w 117093"/>
                  <a:gd name="connsiteY25" fmla="*/ 27961 h 139861"/>
                  <a:gd name="connsiteX26" fmla="*/ 95105 w 117093"/>
                  <a:gd name="connsiteY26" fmla="*/ 46910 h 139861"/>
                  <a:gd name="connsiteX27" fmla="*/ 96816 w 117093"/>
                  <a:gd name="connsiteY27" fmla="*/ 67754 h 139861"/>
                  <a:gd name="connsiteX28" fmla="*/ 93013 w 117093"/>
                  <a:gd name="connsiteY28" fmla="*/ 95609 h 139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093" h="139861">
                    <a:moveTo>
                      <a:pt x="91206" y="8348"/>
                    </a:moveTo>
                    <a:cubicBezTo>
                      <a:pt x="82506" y="2711"/>
                      <a:pt x="72304" y="-198"/>
                      <a:pt x="61920" y="10"/>
                    </a:cubicBezTo>
                    <a:cubicBezTo>
                      <a:pt x="53543" y="-94"/>
                      <a:pt x="45242" y="1583"/>
                      <a:pt x="37579" y="4937"/>
                    </a:cubicBezTo>
                    <a:cubicBezTo>
                      <a:pt x="29972" y="8225"/>
                      <a:pt x="23164" y="13104"/>
                      <a:pt x="17611" y="19244"/>
                    </a:cubicBezTo>
                    <a:cubicBezTo>
                      <a:pt x="11839" y="25488"/>
                      <a:pt x="7408" y="32840"/>
                      <a:pt x="4584" y="40846"/>
                    </a:cubicBezTo>
                    <a:cubicBezTo>
                      <a:pt x="1427" y="49724"/>
                      <a:pt x="-113" y="59094"/>
                      <a:pt x="20" y="68512"/>
                    </a:cubicBezTo>
                    <a:cubicBezTo>
                      <a:pt x="-256" y="81539"/>
                      <a:pt x="2302" y="94472"/>
                      <a:pt x="7532" y="106410"/>
                    </a:cubicBezTo>
                    <a:cubicBezTo>
                      <a:pt x="11896" y="116558"/>
                      <a:pt x="19132" y="125217"/>
                      <a:pt x="28355" y="131328"/>
                    </a:cubicBezTo>
                    <a:cubicBezTo>
                      <a:pt x="36818" y="136900"/>
                      <a:pt x="46735" y="139865"/>
                      <a:pt x="56881" y="139856"/>
                    </a:cubicBezTo>
                    <a:cubicBezTo>
                      <a:pt x="65762" y="139979"/>
                      <a:pt x="74557" y="138036"/>
                      <a:pt x="82554" y="134171"/>
                    </a:cubicBezTo>
                    <a:cubicBezTo>
                      <a:pt x="90008" y="130438"/>
                      <a:pt x="96512" y="125056"/>
                      <a:pt x="101571" y="118443"/>
                    </a:cubicBezTo>
                    <a:cubicBezTo>
                      <a:pt x="106791" y="111593"/>
                      <a:pt x="110727" y="103862"/>
                      <a:pt x="113171" y="95609"/>
                    </a:cubicBezTo>
                    <a:cubicBezTo>
                      <a:pt x="115795" y="87110"/>
                      <a:pt x="117117" y="78261"/>
                      <a:pt x="117070" y="69364"/>
                    </a:cubicBezTo>
                    <a:cubicBezTo>
                      <a:pt x="117364" y="56754"/>
                      <a:pt x="114968" y="44219"/>
                      <a:pt x="110033" y="32603"/>
                    </a:cubicBezTo>
                    <a:cubicBezTo>
                      <a:pt x="106154" y="22920"/>
                      <a:pt x="99631" y="14516"/>
                      <a:pt x="91206" y="8348"/>
                    </a:cubicBezTo>
                    <a:close/>
                    <a:moveTo>
                      <a:pt x="93013" y="95609"/>
                    </a:moveTo>
                    <a:cubicBezTo>
                      <a:pt x="90807" y="104790"/>
                      <a:pt x="86585" y="113365"/>
                      <a:pt x="80652" y="120717"/>
                    </a:cubicBezTo>
                    <a:cubicBezTo>
                      <a:pt x="75603" y="127283"/>
                      <a:pt x="67749" y="131111"/>
                      <a:pt x="59448" y="131044"/>
                    </a:cubicBezTo>
                    <a:cubicBezTo>
                      <a:pt x="51385" y="131291"/>
                      <a:pt x="43569" y="128202"/>
                      <a:pt x="37864" y="122517"/>
                    </a:cubicBezTo>
                    <a:cubicBezTo>
                      <a:pt x="32007" y="116567"/>
                      <a:pt x="27756" y="109234"/>
                      <a:pt x="25503" y="101199"/>
                    </a:cubicBezTo>
                    <a:cubicBezTo>
                      <a:pt x="22860" y="91962"/>
                      <a:pt x="21576" y="82383"/>
                      <a:pt x="21699" y="72775"/>
                    </a:cubicBezTo>
                    <a:cubicBezTo>
                      <a:pt x="21643" y="62391"/>
                      <a:pt x="22926" y="52045"/>
                      <a:pt x="25503" y="41983"/>
                    </a:cubicBezTo>
                    <a:cubicBezTo>
                      <a:pt x="27623" y="33020"/>
                      <a:pt x="32045" y="24758"/>
                      <a:pt x="38339" y="18012"/>
                    </a:cubicBezTo>
                    <a:cubicBezTo>
                      <a:pt x="44415" y="11721"/>
                      <a:pt x="52878" y="8282"/>
                      <a:pt x="61635" y="8538"/>
                    </a:cubicBezTo>
                    <a:cubicBezTo>
                      <a:pt x="67663" y="8348"/>
                      <a:pt x="73558" y="10300"/>
                      <a:pt x="78275" y="14033"/>
                    </a:cubicBezTo>
                    <a:cubicBezTo>
                      <a:pt x="82915" y="17804"/>
                      <a:pt x="86652" y="22560"/>
                      <a:pt x="89210" y="27961"/>
                    </a:cubicBezTo>
                    <a:cubicBezTo>
                      <a:pt x="92043" y="33977"/>
                      <a:pt x="94030" y="40353"/>
                      <a:pt x="95105" y="46910"/>
                    </a:cubicBezTo>
                    <a:cubicBezTo>
                      <a:pt x="96246" y="53798"/>
                      <a:pt x="96826" y="60771"/>
                      <a:pt x="96816" y="67754"/>
                    </a:cubicBezTo>
                    <a:cubicBezTo>
                      <a:pt x="96740" y="77162"/>
                      <a:pt x="95466" y="86523"/>
                      <a:pt x="93013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BDEBE25-5C4F-9717-D959-5CF77C61F83A}"/>
                  </a:ext>
                </a:extLst>
              </p:cNvPr>
              <p:cNvSpPr/>
              <p:nvPr/>
            </p:nvSpPr>
            <p:spPr>
              <a:xfrm>
                <a:off x="10558561" y="2055814"/>
                <a:ext cx="100820" cy="140246"/>
              </a:xfrm>
              <a:custGeom>
                <a:avLst/>
                <a:gdLst>
                  <a:gd name="connsiteX0" fmla="*/ 31884 w 100820"/>
                  <a:gd name="connsiteY0" fmla="*/ 26920 h 140246"/>
                  <a:gd name="connsiteX1" fmla="*/ 62691 w 100820"/>
                  <a:gd name="connsiteY1" fmla="*/ 9866 h 140246"/>
                  <a:gd name="connsiteX2" fmla="*/ 76098 w 100820"/>
                  <a:gd name="connsiteY2" fmla="*/ 12993 h 140246"/>
                  <a:gd name="connsiteX3" fmla="*/ 86747 w 100820"/>
                  <a:gd name="connsiteY3" fmla="*/ 21141 h 140246"/>
                  <a:gd name="connsiteX4" fmla="*/ 93213 w 100820"/>
                  <a:gd name="connsiteY4" fmla="*/ 30615 h 140246"/>
                  <a:gd name="connsiteX5" fmla="*/ 95210 w 100820"/>
                  <a:gd name="connsiteY5" fmla="*/ 30615 h 140246"/>
                  <a:gd name="connsiteX6" fmla="*/ 100820 w 100820"/>
                  <a:gd name="connsiteY6" fmla="*/ 11666 h 140246"/>
                  <a:gd name="connsiteX7" fmla="*/ 62787 w 100820"/>
                  <a:gd name="connsiteY7" fmla="*/ 12 h 140246"/>
                  <a:gd name="connsiteX8" fmla="*/ 30173 w 100820"/>
                  <a:gd name="connsiteY8" fmla="*/ 8350 h 140246"/>
                  <a:gd name="connsiteX9" fmla="*/ 7923 w 100820"/>
                  <a:gd name="connsiteY9" fmla="*/ 32321 h 140246"/>
                  <a:gd name="connsiteX10" fmla="*/ 30 w 100820"/>
                  <a:gd name="connsiteY10" fmla="*/ 69367 h 140246"/>
                  <a:gd name="connsiteX11" fmla="*/ 7257 w 100820"/>
                  <a:gd name="connsiteY11" fmla="*/ 105560 h 140246"/>
                  <a:gd name="connsiteX12" fmla="*/ 28556 w 100820"/>
                  <a:gd name="connsiteY12" fmla="*/ 130762 h 140246"/>
                  <a:gd name="connsiteX13" fmla="*/ 62026 w 100820"/>
                  <a:gd name="connsiteY13" fmla="*/ 140237 h 140246"/>
                  <a:gd name="connsiteX14" fmla="*/ 99109 w 100820"/>
                  <a:gd name="connsiteY14" fmla="*/ 125930 h 140246"/>
                  <a:gd name="connsiteX15" fmla="*/ 100344 w 100820"/>
                  <a:gd name="connsiteY15" fmla="*/ 112950 h 140246"/>
                  <a:gd name="connsiteX16" fmla="*/ 98823 w 100820"/>
                  <a:gd name="connsiteY16" fmla="*/ 112097 h 140246"/>
                  <a:gd name="connsiteX17" fmla="*/ 82469 w 100820"/>
                  <a:gd name="connsiteY17" fmla="*/ 126025 h 140246"/>
                  <a:gd name="connsiteX18" fmla="*/ 65449 w 100820"/>
                  <a:gd name="connsiteY18" fmla="*/ 130573 h 140246"/>
                  <a:gd name="connsiteX19" fmla="*/ 42533 w 100820"/>
                  <a:gd name="connsiteY19" fmla="*/ 122614 h 140246"/>
                  <a:gd name="connsiteX20" fmla="*/ 26844 w 100820"/>
                  <a:gd name="connsiteY20" fmla="*/ 100538 h 140246"/>
                  <a:gd name="connsiteX21" fmla="*/ 21329 w 100820"/>
                  <a:gd name="connsiteY21" fmla="*/ 68230 h 140246"/>
                  <a:gd name="connsiteX22" fmla="*/ 23992 w 100820"/>
                  <a:gd name="connsiteY22" fmla="*/ 45870 h 140246"/>
                  <a:gd name="connsiteX23" fmla="*/ 31884 w 100820"/>
                  <a:gd name="connsiteY23" fmla="*/ 26920 h 140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0820" h="140246">
                    <a:moveTo>
                      <a:pt x="31884" y="26920"/>
                    </a:moveTo>
                    <a:cubicBezTo>
                      <a:pt x="38331" y="16138"/>
                      <a:pt x="50093" y="9629"/>
                      <a:pt x="62691" y="9866"/>
                    </a:cubicBezTo>
                    <a:cubicBezTo>
                      <a:pt x="67331" y="9970"/>
                      <a:pt x="71896" y="11032"/>
                      <a:pt x="76098" y="12993"/>
                    </a:cubicBezTo>
                    <a:cubicBezTo>
                      <a:pt x="80329" y="14698"/>
                      <a:pt x="84009" y="17512"/>
                      <a:pt x="86747" y="21141"/>
                    </a:cubicBezTo>
                    <a:cubicBezTo>
                      <a:pt x="89134" y="24135"/>
                      <a:pt x="91293" y="27299"/>
                      <a:pt x="93213" y="30615"/>
                    </a:cubicBezTo>
                    <a:lnTo>
                      <a:pt x="95210" y="30615"/>
                    </a:lnTo>
                    <a:lnTo>
                      <a:pt x="100820" y="11666"/>
                    </a:lnTo>
                    <a:cubicBezTo>
                      <a:pt x="89705" y="3869"/>
                      <a:pt x="76384" y="-215"/>
                      <a:pt x="62787" y="12"/>
                    </a:cubicBezTo>
                    <a:cubicBezTo>
                      <a:pt x="51357" y="-215"/>
                      <a:pt x="40080" y="2665"/>
                      <a:pt x="30173" y="8350"/>
                    </a:cubicBezTo>
                    <a:cubicBezTo>
                      <a:pt x="20531" y="13969"/>
                      <a:pt x="12791" y="22306"/>
                      <a:pt x="7923" y="32321"/>
                    </a:cubicBezTo>
                    <a:cubicBezTo>
                      <a:pt x="2388" y="43870"/>
                      <a:pt x="-321" y="56566"/>
                      <a:pt x="30" y="69367"/>
                    </a:cubicBezTo>
                    <a:cubicBezTo>
                      <a:pt x="-188" y="81807"/>
                      <a:pt x="2275" y="94152"/>
                      <a:pt x="7257" y="105560"/>
                    </a:cubicBezTo>
                    <a:cubicBezTo>
                      <a:pt x="11707" y="115868"/>
                      <a:pt x="19114" y="124641"/>
                      <a:pt x="28556" y="130762"/>
                    </a:cubicBezTo>
                    <a:cubicBezTo>
                      <a:pt x="38521" y="137157"/>
                      <a:pt x="50169" y="140455"/>
                      <a:pt x="62026" y="140237"/>
                    </a:cubicBezTo>
                    <a:cubicBezTo>
                      <a:pt x="75746" y="140246"/>
                      <a:pt x="88973" y="135139"/>
                      <a:pt x="99109" y="125930"/>
                    </a:cubicBezTo>
                    <a:lnTo>
                      <a:pt x="100344" y="112950"/>
                    </a:lnTo>
                    <a:lnTo>
                      <a:pt x="98823" y="112097"/>
                    </a:lnTo>
                    <a:cubicBezTo>
                      <a:pt x="94022" y="117450"/>
                      <a:pt x="88516" y="122131"/>
                      <a:pt x="82469" y="126025"/>
                    </a:cubicBezTo>
                    <a:cubicBezTo>
                      <a:pt x="77334" y="129095"/>
                      <a:pt x="71439" y="130667"/>
                      <a:pt x="65449" y="130573"/>
                    </a:cubicBezTo>
                    <a:cubicBezTo>
                      <a:pt x="57119" y="130629"/>
                      <a:pt x="49028" y="127815"/>
                      <a:pt x="42533" y="122614"/>
                    </a:cubicBezTo>
                    <a:cubicBezTo>
                      <a:pt x="35316" y="116872"/>
                      <a:pt x="29887" y="109226"/>
                      <a:pt x="26844" y="100538"/>
                    </a:cubicBezTo>
                    <a:cubicBezTo>
                      <a:pt x="22984" y="90211"/>
                      <a:pt x="21120" y="79249"/>
                      <a:pt x="21329" y="68230"/>
                    </a:cubicBezTo>
                    <a:cubicBezTo>
                      <a:pt x="21235" y="60697"/>
                      <a:pt x="22138" y="53175"/>
                      <a:pt x="23992" y="45870"/>
                    </a:cubicBezTo>
                    <a:cubicBezTo>
                      <a:pt x="25666" y="39199"/>
                      <a:pt x="28318" y="32814"/>
                      <a:pt x="31884" y="26920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C06D2037-A603-F6D3-FCFC-33C9D8F80564}"/>
                  </a:ext>
                </a:extLst>
              </p:cNvPr>
              <p:cNvSpPr/>
              <p:nvPr/>
            </p:nvSpPr>
            <p:spPr>
              <a:xfrm>
                <a:off x="10691117" y="2056006"/>
                <a:ext cx="117186" cy="139766"/>
              </a:xfrm>
              <a:custGeom>
                <a:avLst/>
                <a:gdLst>
                  <a:gd name="connsiteX0" fmla="*/ 90923 w 117186"/>
                  <a:gd name="connsiteY0" fmla="*/ 8348 h 139766"/>
                  <a:gd name="connsiteX1" fmla="*/ 61543 w 117186"/>
                  <a:gd name="connsiteY1" fmla="*/ 10 h 139766"/>
                  <a:gd name="connsiteX2" fmla="*/ 37201 w 117186"/>
                  <a:gd name="connsiteY2" fmla="*/ 4937 h 139766"/>
                  <a:gd name="connsiteX3" fmla="*/ 17614 w 117186"/>
                  <a:gd name="connsiteY3" fmla="*/ 19149 h 139766"/>
                  <a:gd name="connsiteX4" fmla="*/ 4587 w 117186"/>
                  <a:gd name="connsiteY4" fmla="*/ 40751 h 139766"/>
                  <a:gd name="connsiteX5" fmla="*/ 23 w 117186"/>
                  <a:gd name="connsiteY5" fmla="*/ 68417 h 139766"/>
                  <a:gd name="connsiteX6" fmla="*/ 7629 w 117186"/>
                  <a:gd name="connsiteY6" fmla="*/ 106316 h 139766"/>
                  <a:gd name="connsiteX7" fmla="*/ 28358 w 117186"/>
                  <a:gd name="connsiteY7" fmla="*/ 131234 h 139766"/>
                  <a:gd name="connsiteX8" fmla="*/ 56884 w 117186"/>
                  <a:gd name="connsiteY8" fmla="*/ 139761 h 139766"/>
                  <a:gd name="connsiteX9" fmla="*/ 82556 w 117186"/>
                  <a:gd name="connsiteY9" fmla="*/ 134076 h 139766"/>
                  <a:gd name="connsiteX10" fmla="*/ 101573 w 117186"/>
                  <a:gd name="connsiteY10" fmla="*/ 118348 h 139766"/>
                  <a:gd name="connsiteX11" fmla="*/ 113269 w 117186"/>
                  <a:gd name="connsiteY11" fmla="*/ 95514 h 139766"/>
                  <a:gd name="connsiteX12" fmla="*/ 117167 w 117186"/>
                  <a:gd name="connsiteY12" fmla="*/ 69270 h 139766"/>
                  <a:gd name="connsiteX13" fmla="*/ 110036 w 117186"/>
                  <a:gd name="connsiteY13" fmla="*/ 32508 h 139766"/>
                  <a:gd name="connsiteX14" fmla="*/ 90923 w 117186"/>
                  <a:gd name="connsiteY14" fmla="*/ 8348 h 139766"/>
                  <a:gd name="connsiteX15" fmla="*/ 92635 w 117186"/>
                  <a:gd name="connsiteY15" fmla="*/ 95609 h 139766"/>
                  <a:gd name="connsiteX16" fmla="*/ 80369 w 117186"/>
                  <a:gd name="connsiteY16" fmla="*/ 120717 h 139766"/>
                  <a:gd name="connsiteX17" fmla="*/ 59070 w 117186"/>
                  <a:gd name="connsiteY17" fmla="*/ 131044 h 139766"/>
                  <a:gd name="connsiteX18" fmla="*/ 37581 w 117186"/>
                  <a:gd name="connsiteY18" fmla="*/ 122517 h 139766"/>
                  <a:gd name="connsiteX19" fmla="*/ 25125 w 117186"/>
                  <a:gd name="connsiteY19" fmla="*/ 101199 h 139766"/>
                  <a:gd name="connsiteX20" fmla="*/ 21321 w 117186"/>
                  <a:gd name="connsiteY20" fmla="*/ 72775 h 139766"/>
                  <a:gd name="connsiteX21" fmla="*/ 25125 w 117186"/>
                  <a:gd name="connsiteY21" fmla="*/ 41983 h 139766"/>
                  <a:gd name="connsiteX22" fmla="*/ 37961 w 117186"/>
                  <a:gd name="connsiteY22" fmla="*/ 18012 h 139766"/>
                  <a:gd name="connsiteX23" fmla="*/ 61352 w 117186"/>
                  <a:gd name="connsiteY23" fmla="*/ 8538 h 139766"/>
                  <a:gd name="connsiteX24" fmla="*/ 77897 w 117186"/>
                  <a:gd name="connsiteY24" fmla="*/ 14033 h 139766"/>
                  <a:gd name="connsiteX25" fmla="*/ 88832 w 117186"/>
                  <a:gd name="connsiteY25" fmla="*/ 27961 h 139766"/>
                  <a:gd name="connsiteX26" fmla="*/ 94727 w 117186"/>
                  <a:gd name="connsiteY26" fmla="*/ 46910 h 139766"/>
                  <a:gd name="connsiteX27" fmla="*/ 96534 w 117186"/>
                  <a:gd name="connsiteY27" fmla="*/ 67754 h 139766"/>
                  <a:gd name="connsiteX28" fmla="*/ 92635 w 117186"/>
                  <a:gd name="connsiteY28" fmla="*/ 95609 h 13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17186" h="139766">
                    <a:moveTo>
                      <a:pt x="90923" y="8348"/>
                    </a:moveTo>
                    <a:cubicBezTo>
                      <a:pt x="82185" y="2711"/>
                      <a:pt x="71954" y="-198"/>
                      <a:pt x="61543" y="10"/>
                    </a:cubicBezTo>
                    <a:cubicBezTo>
                      <a:pt x="53165" y="-94"/>
                      <a:pt x="44865" y="1583"/>
                      <a:pt x="37201" y="4937"/>
                    </a:cubicBezTo>
                    <a:cubicBezTo>
                      <a:pt x="29737" y="8244"/>
                      <a:pt x="23062" y="13095"/>
                      <a:pt x="17614" y="19149"/>
                    </a:cubicBezTo>
                    <a:cubicBezTo>
                      <a:pt x="11908" y="25440"/>
                      <a:pt x="7477" y="32774"/>
                      <a:pt x="4587" y="40751"/>
                    </a:cubicBezTo>
                    <a:cubicBezTo>
                      <a:pt x="1430" y="49629"/>
                      <a:pt x="-110" y="58999"/>
                      <a:pt x="23" y="68417"/>
                    </a:cubicBezTo>
                    <a:cubicBezTo>
                      <a:pt x="-272" y="81454"/>
                      <a:pt x="2324" y="94397"/>
                      <a:pt x="7629" y="106316"/>
                    </a:cubicBezTo>
                    <a:cubicBezTo>
                      <a:pt x="12013" y="116425"/>
                      <a:pt x="19201" y="125066"/>
                      <a:pt x="28358" y="131234"/>
                    </a:cubicBezTo>
                    <a:cubicBezTo>
                      <a:pt x="36830" y="136776"/>
                      <a:pt x="46747" y="139742"/>
                      <a:pt x="56884" y="139761"/>
                    </a:cubicBezTo>
                    <a:cubicBezTo>
                      <a:pt x="65764" y="139884"/>
                      <a:pt x="74559" y="137942"/>
                      <a:pt x="82556" y="134076"/>
                    </a:cubicBezTo>
                    <a:cubicBezTo>
                      <a:pt x="90040" y="130391"/>
                      <a:pt x="96553" y="124999"/>
                      <a:pt x="101573" y="118348"/>
                    </a:cubicBezTo>
                    <a:cubicBezTo>
                      <a:pt x="106793" y="111479"/>
                      <a:pt x="110749" y="103748"/>
                      <a:pt x="113269" y="95514"/>
                    </a:cubicBezTo>
                    <a:cubicBezTo>
                      <a:pt x="115855" y="87006"/>
                      <a:pt x="117167" y="78157"/>
                      <a:pt x="117167" y="69270"/>
                    </a:cubicBezTo>
                    <a:cubicBezTo>
                      <a:pt x="117433" y="56650"/>
                      <a:pt x="114999" y="44115"/>
                      <a:pt x="110036" y="32508"/>
                    </a:cubicBezTo>
                    <a:cubicBezTo>
                      <a:pt x="106071" y="22825"/>
                      <a:pt x="99453" y="14450"/>
                      <a:pt x="90923" y="8348"/>
                    </a:cubicBezTo>
                    <a:close/>
                    <a:moveTo>
                      <a:pt x="92635" y="95609"/>
                    </a:moveTo>
                    <a:cubicBezTo>
                      <a:pt x="90429" y="104771"/>
                      <a:pt x="86236" y="113336"/>
                      <a:pt x="80369" y="120717"/>
                    </a:cubicBezTo>
                    <a:cubicBezTo>
                      <a:pt x="75282" y="127292"/>
                      <a:pt x="67400" y="131111"/>
                      <a:pt x="59070" y="131044"/>
                    </a:cubicBezTo>
                    <a:cubicBezTo>
                      <a:pt x="51017" y="131357"/>
                      <a:pt x="43210" y="128259"/>
                      <a:pt x="37581" y="122517"/>
                    </a:cubicBezTo>
                    <a:cubicBezTo>
                      <a:pt x="31667" y="116595"/>
                      <a:pt x="27369" y="109253"/>
                      <a:pt x="25125" y="101199"/>
                    </a:cubicBezTo>
                    <a:cubicBezTo>
                      <a:pt x="22482" y="91962"/>
                      <a:pt x="21198" y="82383"/>
                      <a:pt x="21321" y="72775"/>
                    </a:cubicBezTo>
                    <a:cubicBezTo>
                      <a:pt x="21265" y="62391"/>
                      <a:pt x="22548" y="52045"/>
                      <a:pt x="25125" y="41983"/>
                    </a:cubicBezTo>
                    <a:cubicBezTo>
                      <a:pt x="27246" y="33020"/>
                      <a:pt x="31667" y="24758"/>
                      <a:pt x="37961" y="18012"/>
                    </a:cubicBezTo>
                    <a:cubicBezTo>
                      <a:pt x="44085" y="11740"/>
                      <a:pt x="52566" y="8301"/>
                      <a:pt x="61352" y="8538"/>
                    </a:cubicBezTo>
                    <a:cubicBezTo>
                      <a:pt x="67343" y="8367"/>
                      <a:pt x="73209" y="10309"/>
                      <a:pt x="77897" y="14033"/>
                    </a:cubicBezTo>
                    <a:cubicBezTo>
                      <a:pt x="82566" y="17775"/>
                      <a:pt x="86312" y="22541"/>
                      <a:pt x="88832" y="27961"/>
                    </a:cubicBezTo>
                    <a:cubicBezTo>
                      <a:pt x="91665" y="33977"/>
                      <a:pt x="93652" y="40353"/>
                      <a:pt x="94727" y="46910"/>
                    </a:cubicBezTo>
                    <a:cubicBezTo>
                      <a:pt x="95906" y="53798"/>
                      <a:pt x="96505" y="60771"/>
                      <a:pt x="96534" y="67754"/>
                    </a:cubicBezTo>
                    <a:cubicBezTo>
                      <a:pt x="96419" y="77162"/>
                      <a:pt x="95117" y="86523"/>
                      <a:pt x="92635" y="9560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917EF75C-EE28-89FE-E562-DFC07EBD9FB8}"/>
                  </a:ext>
                </a:extLst>
              </p:cNvPr>
              <p:cNvSpPr/>
              <p:nvPr/>
            </p:nvSpPr>
            <p:spPr>
              <a:xfrm>
                <a:off x="10852308" y="2058757"/>
                <a:ext cx="93536" cy="133977"/>
              </a:xfrm>
              <a:custGeom>
                <a:avLst/>
                <a:gdLst>
                  <a:gd name="connsiteX0" fmla="*/ 0 w 93536"/>
                  <a:gd name="connsiteY0" fmla="*/ 133978 h 133977"/>
                  <a:gd name="connsiteX1" fmla="*/ 51821 w 93536"/>
                  <a:gd name="connsiteY1" fmla="*/ 133978 h 133977"/>
                  <a:gd name="connsiteX2" fmla="*/ 62661 w 93536"/>
                  <a:gd name="connsiteY2" fmla="*/ 132841 h 133977"/>
                  <a:gd name="connsiteX3" fmla="*/ 72169 w 93536"/>
                  <a:gd name="connsiteY3" fmla="*/ 129619 h 133977"/>
                  <a:gd name="connsiteX4" fmla="*/ 87668 w 93536"/>
                  <a:gd name="connsiteY4" fmla="*/ 116734 h 133977"/>
                  <a:gd name="connsiteX5" fmla="*/ 93373 w 93536"/>
                  <a:gd name="connsiteY5" fmla="*/ 96458 h 133977"/>
                  <a:gd name="connsiteX6" fmla="*/ 84720 w 93536"/>
                  <a:gd name="connsiteY6" fmla="*/ 71540 h 133977"/>
                  <a:gd name="connsiteX7" fmla="*/ 60759 w 93536"/>
                  <a:gd name="connsiteY7" fmla="*/ 61213 h 133977"/>
                  <a:gd name="connsiteX8" fmla="*/ 79776 w 93536"/>
                  <a:gd name="connsiteY8" fmla="*/ 51738 h 133977"/>
                  <a:gd name="connsiteX9" fmla="*/ 86622 w 93536"/>
                  <a:gd name="connsiteY9" fmla="*/ 32789 h 133977"/>
                  <a:gd name="connsiteX10" fmla="*/ 81488 w 93536"/>
                  <a:gd name="connsiteY10" fmla="*/ 13840 h 133977"/>
                  <a:gd name="connsiteX11" fmla="*/ 67130 w 93536"/>
                  <a:gd name="connsiteY11" fmla="*/ 3323 h 133977"/>
                  <a:gd name="connsiteX12" fmla="*/ 46306 w 93536"/>
                  <a:gd name="connsiteY12" fmla="*/ 7 h 133977"/>
                  <a:gd name="connsiteX13" fmla="*/ 0 w 93536"/>
                  <a:gd name="connsiteY13" fmla="*/ 7 h 133977"/>
                  <a:gd name="connsiteX14" fmla="*/ 0 w 93536"/>
                  <a:gd name="connsiteY14" fmla="*/ 133978 h 133977"/>
                  <a:gd name="connsiteX15" fmla="*/ 19017 w 93536"/>
                  <a:gd name="connsiteY15" fmla="*/ 10808 h 133977"/>
                  <a:gd name="connsiteX16" fmla="*/ 42693 w 93536"/>
                  <a:gd name="connsiteY16" fmla="*/ 10808 h 133977"/>
                  <a:gd name="connsiteX17" fmla="*/ 58953 w 93536"/>
                  <a:gd name="connsiteY17" fmla="*/ 16208 h 133977"/>
                  <a:gd name="connsiteX18" fmla="*/ 65133 w 93536"/>
                  <a:gd name="connsiteY18" fmla="*/ 33357 h 133977"/>
                  <a:gd name="connsiteX19" fmla="*/ 47685 w 93536"/>
                  <a:gd name="connsiteY19" fmla="*/ 57328 h 133977"/>
                  <a:gd name="connsiteX20" fmla="*/ 41742 w 93536"/>
                  <a:gd name="connsiteY20" fmla="*/ 57423 h 133977"/>
                  <a:gd name="connsiteX21" fmla="*/ 19017 w 93536"/>
                  <a:gd name="connsiteY21" fmla="*/ 57423 h 133977"/>
                  <a:gd name="connsiteX22" fmla="*/ 68271 w 93536"/>
                  <a:gd name="connsiteY22" fmla="*/ 111239 h 133977"/>
                  <a:gd name="connsiteX23" fmla="*/ 58762 w 93536"/>
                  <a:gd name="connsiteY23" fmla="*/ 120239 h 133977"/>
                  <a:gd name="connsiteX24" fmla="*/ 44785 w 93536"/>
                  <a:gd name="connsiteY24" fmla="*/ 123176 h 133977"/>
                  <a:gd name="connsiteX25" fmla="*/ 19587 w 93536"/>
                  <a:gd name="connsiteY25" fmla="*/ 123176 h 133977"/>
                  <a:gd name="connsiteX26" fmla="*/ 19587 w 93536"/>
                  <a:gd name="connsiteY26" fmla="*/ 68413 h 133977"/>
                  <a:gd name="connsiteX27" fmla="*/ 44785 w 93536"/>
                  <a:gd name="connsiteY27" fmla="*/ 68413 h 133977"/>
                  <a:gd name="connsiteX28" fmla="*/ 59713 w 93536"/>
                  <a:gd name="connsiteY28" fmla="*/ 71256 h 133977"/>
                  <a:gd name="connsiteX29" fmla="*/ 69222 w 93536"/>
                  <a:gd name="connsiteY29" fmla="*/ 80730 h 133977"/>
                  <a:gd name="connsiteX30" fmla="*/ 72359 w 93536"/>
                  <a:gd name="connsiteY30" fmla="*/ 97311 h 133977"/>
                  <a:gd name="connsiteX31" fmla="*/ 68271 w 93536"/>
                  <a:gd name="connsiteY31" fmla="*/ 111239 h 13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93536" h="133977">
                    <a:moveTo>
                      <a:pt x="0" y="133978"/>
                    </a:moveTo>
                    <a:lnTo>
                      <a:pt x="51821" y="133978"/>
                    </a:lnTo>
                    <a:cubicBezTo>
                      <a:pt x="55463" y="133987"/>
                      <a:pt x="59095" y="133599"/>
                      <a:pt x="62661" y="132841"/>
                    </a:cubicBezTo>
                    <a:cubicBezTo>
                      <a:pt x="65932" y="132083"/>
                      <a:pt x="69117" y="131012"/>
                      <a:pt x="72169" y="129619"/>
                    </a:cubicBezTo>
                    <a:cubicBezTo>
                      <a:pt x="78406" y="126796"/>
                      <a:pt x="83760" y="122343"/>
                      <a:pt x="87668" y="116734"/>
                    </a:cubicBezTo>
                    <a:cubicBezTo>
                      <a:pt x="91595" y="110708"/>
                      <a:pt x="93592" y="103640"/>
                      <a:pt x="93373" y="96458"/>
                    </a:cubicBezTo>
                    <a:cubicBezTo>
                      <a:pt x="94314" y="87287"/>
                      <a:pt x="91148" y="78172"/>
                      <a:pt x="84720" y="71540"/>
                    </a:cubicBezTo>
                    <a:cubicBezTo>
                      <a:pt x="77779" y="66073"/>
                      <a:pt x="69516" y="62511"/>
                      <a:pt x="60759" y="61213"/>
                    </a:cubicBezTo>
                    <a:cubicBezTo>
                      <a:pt x="67976" y="60227"/>
                      <a:pt x="74660" y="56892"/>
                      <a:pt x="79776" y="51738"/>
                    </a:cubicBezTo>
                    <a:cubicBezTo>
                      <a:pt x="84388" y="46508"/>
                      <a:pt x="86831" y="39743"/>
                      <a:pt x="86622" y="32789"/>
                    </a:cubicBezTo>
                    <a:cubicBezTo>
                      <a:pt x="86888" y="26100"/>
                      <a:pt x="85101" y="19486"/>
                      <a:pt x="81488" y="13840"/>
                    </a:cubicBezTo>
                    <a:cubicBezTo>
                      <a:pt x="77903" y="8951"/>
                      <a:pt x="72892" y="5274"/>
                      <a:pt x="67130" y="3323"/>
                    </a:cubicBezTo>
                    <a:cubicBezTo>
                      <a:pt x="60436" y="1030"/>
                      <a:pt x="53390" y="-98"/>
                      <a:pt x="46306" y="7"/>
                    </a:cubicBezTo>
                    <a:lnTo>
                      <a:pt x="0" y="7"/>
                    </a:lnTo>
                    <a:lnTo>
                      <a:pt x="0" y="133978"/>
                    </a:lnTo>
                    <a:moveTo>
                      <a:pt x="19017" y="10808"/>
                    </a:moveTo>
                    <a:lnTo>
                      <a:pt x="42693" y="10808"/>
                    </a:lnTo>
                    <a:cubicBezTo>
                      <a:pt x="48607" y="10486"/>
                      <a:pt x="54417" y="12418"/>
                      <a:pt x="58953" y="16208"/>
                    </a:cubicBezTo>
                    <a:cubicBezTo>
                      <a:pt x="63412" y="20756"/>
                      <a:pt x="65675" y="27019"/>
                      <a:pt x="65133" y="33357"/>
                    </a:cubicBezTo>
                    <a:cubicBezTo>
                      <a:pt x="66959" y="44774"/>
                      <a:pt x="59142" y="55509"/>
                      <a:pt x="47685" y="57328"/>
                    </a:cubicBezTo>
                    <a:cubicBezTo>
                      <a:pt x="45717" y="57641"/>
                      <a:pt x="43720" y="57669"/>
                      <a:pt x="41742" y="57423"/>
                    </a:cubicBezTo>
                    <a:lnTo>
                      <a:pt x="19017" y="57423"/>
                    </a:lnTo>
                    <a:close/>
                    <a:moveTo>
                      <a:pt x="68271" y="111239"/>
                    </a:moveTo>
                    <a:cubicBezTo>
                      <a:pt x="66017" y="115076"/>
                      <a:pt x="62718" y="118193"/>
                      <a:pt x="58762" y="120239"/>
                    </a:cubicBezTo>
                    <a:cubicBezTo>
                      <a:pt x="54398" y="122295"/>
                      <a:pt x="49605" y="123300"/>
                      <a:pt x="44785" y="123176"/>
                    </a:cubicBezTo>
                    <a:lnTo>
                      <a:pt x="19587" y="123176"/>
                    </a:lnTo>
                    <a:lnTo>
                      <a:pt x="19587" y="68413"/>
                    </a:lnTo>
                    <a:lnTo>
                      <a:pt x="44785" y="68413"/>
                    </a:lnTo>
                    <a:cubicBezTo>
                      <a:pt x="49910" y="68243"/>
                      <a:pt x="55006" y="69219"/>
                      <a:pt x="59713" y="71256"/>
                    </a:cubicBezTo>
                    <a:cubicBezTo>
                      <a:pt x="63935" y="73151"/>
                      <a:pt x="67320" y="76524"/>
                      <a:pt x="69222" y="80730"/>
                    </a:cubicBezTo>
                    <a:cubicBezTo>
                      <a:pt x="71504" y="85951"/>
                      <a:pt x="72578" y="91617"/>
                      <a:pt x="72359" y="97311"/>
                    </a:cubicBezTo>
                    <a:cubicBezTo>
                      <a:pt x="72302" y="102238"/>
                      <a:pt x="70886" y="107060"/>
                      <a:pt x="68271" y="111239"/>
                    </a:cubicBez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28B4F664-1852-1745-48F9-88BEF9288DE6}"/>
                  </a:ext>
                </a:extLst>
              </p:cNvPr>
              <p:cNvSpPr/>
              <p:nvPr/>
            </p:nvSpPr>
            <p:spPr>
              <a:xfrm>
                <a:off x="10981645" y="2056182"/>
                <a:ext cx="102764" cy="139778"/>
              </a:xfrm>
              <a:custGeom>
                <a:avLst/>
                <a:gdLst>
                  <a:gd name="connsiteX0" fmla="*/ 96204 w 102764"/>
                  <a:gd name="connsiteY0" fmla="*/ 127741 h 139778"/>
                  <a:gd name="connsiteX1" fmla="*/ 91735 w 102764"/>
                  <a:gd name="connsiteY1" fmla="*/ 125941 h 139778"/>
                  <a:gd name="connsiteX2" fmla="*/ 90024 w 102764"/>
                  <a:gd name="connsiteY2" fmla="*/ 122151 h 139778"/>
                  <a:gd name="connsiteX3" fmla="*/ 90024 w 102764"/>
                  <a:gd name="connsiteY3" fmla="*/ 117983 h 139778"/>
                  <a:gd name="connsiteX4" fmla="*/ 90024 w 102764"/>
                  <a:gd name="connsiteY4" fmla="*/ 47492 h 139778"/>
                  <a:gd name="connsiteX5" fmla="*/ 79945 w 102764"/>
                  <a:gd name="connsiteY5" fmla="*/ 11678 h 139778"/>
                  <a:gd name="connsiteX6" fmla="*/ 50373 w 102764"/>
                  <a:gd name="connsiteY6" fmla="*/ 119 h 139778"/>
                  <a:gd name="connsiteX7" fmla="*/ 11293 w 102764"/>
                  <a:gd name="connsiteY7" fmla="*/ 15752 h 139778"/>
                  <a:gd name="connsiteX8" fmla="*/ 11293 w 102764"/>
                  <a:gd name="connsiteY8" fmla="*/ 31574 h 139778"/>
                  <a:gd name="connsiteX9" fmla="*/ 14051 w 102764"/>
                  <a:gd name="connsiteY9" fmla="*/ 31574 h 139778"/>
                  <a:gd name="connsiteX10" fmla="*/ 18995 w 102764"/>
                  <a:gd name="connsiteY10" fmla="*/ 23142 h 139778"/>
                  <a:gd name="connsiteX11" fmla="*/ 28504 w 102764"/>
                  <a:gd name="connsiteY11" fmla="*/ 15373 h 139778"/>
                  <a:gd name="connsiteX12" fmla="*/ 42576 w 102764"/>
                  <a:gd name="connsiteY12" fmla="*/ 12056 h 139778"/>
                  <a:gd name="connsiteX13" fmla="*/ 63495 w 102764"/>
                  <a:gd name="connsiteY13" fmla="*/ 20773 h 139778"/>
                  <a:gd name="connsiteX14" fmla="*/ 70816 w 102764"/>
                  <a:gd name="connsiteY14" fmla="*/ 45312 h 139778"/>
                  <a:gd name="connsiteX15" fmla="*/ 68534 w 102764"/>
                  <a:gd name="connsiteY15" fmla="*/ 55355 h 139778"/>
                  <a:gd name="connsiteX16" fmla="*/ 61403 w 102764"/>
                  <a:gd name="connsiteY16" fmla="*/ 60567 h 139778"/>
                  <a:gd name="connsiteX17" fmla="*/ 45143 w 102764"/>
                  <a:gd name="connsiteY17" fmla="*/ 64356 h 139778"/>
                  <a:gd name="connsiteX18" fmla="*/ 20802 w 102764"/>
                  <a:gd name="connsiteY18" fmla="*/ 70610 h 139778"/>
                  <a:gd name="connsiteX19" fmla="*/ 6064 w 102764"/>
                  <a:gd name="connsiteY19" fmla="*/ 81979 h 139778"/>
                  <a:gd name="connsiteX20" fmla="*/ 73 w 102764"/>
                  <a:gd name="connsiteY20" fmla="*/ 105287 h 139778"/>
                  <a:gd name="connsiteX21" fmla="*/ 9582 w 102764"/>
                  <a:gd name="connsiteY21" fmla="*/ 130300 h 139778"/>
                  <a:gd name="connsiteX22" fmla="*/ 32498 w 102764"/>
                  <a:gd name="connsiteY22" fmla="*/ 139774 h 139778"/>
                  <a:gd name="connsiteX23" fmla="*/ 68534 w 102764"/>
                  <a:gd name="connsiteY23" fmla="*/ 121867 h 139778"/>
                  <a:gd name="connsiteX24" fmla="*/ 70627 w 102764"/>
                  <a:gd name="connsiteY24" fmla="*/ 119214 h 139778"/>
                  <a:gd name="connsiteX25" fmla="*/ 81371 w 102764"/>
                  <a:gd name="connsiteY25" fmla="*/ 135511 h 139778"/>
                  <a:gd name="connsiteX26" fmla="*/ 87837 w 102764"/>
                  <a:gd name="connsiteY26" fmla="*/ 136648 h 139778"/>
                  <a:gd name="connsiteX27" fmla="*/ 95063 w 102764"/>
                  <a:gd name="connsiteY27" fmla="*/ 135795 h 139778"/>
                  <a:gd name="connsiteX28" fmla="*/ 102765 w 102764"/>
                  <a:gd name="connsiteY28" fmla="*/ 132858 h 139778"/>
                  <a:gd name="connsiteX29" fmla="*/ 102765 w 102764"/>
                  <a:gd name="connsiteY29" fmla="*/ 126605 h 139778"/>
                  <a:gd name="connsiteX30" fmla="*/ 96204 w 102764"/>
                  <a:gd name="connsiteY30" fmla="*/ 127741 h 139778"/>
                  <a:gd name="connsiteX31" fmla="*/ 70341 w 102764"/>
                  <a:gd name="connsiteY31" fmla="*/ 108034 h 139778"/>
                  <a:gd name="connsiteX32" fmla="*/ 69105 w 102764"/>
                  <a:gd name="connsiteY32" fmla="*/ 110687 h 139778"/>
                  <a:gd name="connsiteX33" fmla="*/ 66633 w 102764"/>
                  <a:gd name="connsiteY33" fmla="*/ 113719 h 139778"/>
                  <a:gd name="connsiteX34" fmla="*/ 63875 w 102764"/>
                  <a:gd name="connsiteY34" fmla="*/ 116656 h 139778"/>
                  <a:gd name="connsiteX35" fmla="*/ 54367 w 102764"/>
                  <a:gd name="connsiteY35" fmla="*/ 124236 h 139778"/>
                  <a:gd name="connsiteX36" fmla="*/ 44288 w 102764"/>
                  <a:gd name="connsiteY36" fmla="*/ 127362 h 139778"/>
                  <a:gd name="connsiteX37" fmla="*/ 26602 w 102764"/>
                  <a:gd name="connsiteY37" fmla="*/ 120730 h 139778"/>
                  <a:gd name="connsiteX38" fmla="*/ 20422 w 102764"/>
                  <a:gd name="connsiteY38" fmla="*/ 101023 h 139778"/>
                  <a:gd name="connsiteX39" fmla="*/ 24415 w 102764"/>
                  <a:gd name="connsiteY39" fmla="*/ 85864 h 139778"/>
                  <a:gd name="connsiteX40" fmla="*/ 34399 w 102764"/>
                  <a:gd name="connsiteY40" fmla="*/ 76958 h 139778"/>
                  <a:gd name="connsiteX41" fmla="*/ 45714 w 102764"/>
                  <a:gd name="connsiteY41" fmla="*/ 72504 h 139778"/>
                  <a:gd name="connsiteX42" fmla="*/ 51799 w 102764"/>
                  <a:gd name="connsiteY42" fmla="*/ 70988 h 139778"/>
                  <a:gd name="connsiteX43" fmla="*/ 61308 w 102764"/>
                  <a:gd name="connsiteY43" fmla="*/ 68904 h 139778"/>
                  <a:gd name="connsiteX44" fmla="*/ 70341 w 102764"/>
                  <a:gd name="connsiteY44" fmla="*/ 66441 h 13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764" h="139778">
                    <a:moveTo>
                      <a:pt x="96204" y="127741"/>
                    </a:moveTo>
                    <a:cubicBezTo>
                      <a:pt x="94502" y="127921"/>
                      <a:pt x="92828" y="127249"/>
                      <a:pt x="91735" y="125941"/>
                    </a:cubicBezTo>
                    <a:cubicBezTo>
                      <a:pt x="90822" y="124861"/>
                      <a:pt x="90233" y="123544"/>
                      <a:pt x="90024" y="122151"/>
                    </a:cubicBezTo>
                    <a:cubicBezTo>
                      <a:pt x="89928" y="120768"/>
                      <a:pt x="89928" y="119366"/>
                      <a:pt x="90024" y="117983"/>
                    </a:cubicBezTo>
                    <a:lnTo>
                      <a:pt x="90024" y="47492"/>
                    </a:lnTo>
                    <a:cubicBezTo>
                      <a:pt x="90917" y="34748"/>
                      <a:pt x="87361" y="22100"/>
                      <a:pt x="79945" y="11678"/>
                    </a:cubicBezTo>
                    <a:cubicBezTo>
                      <a:pt x="72404" y="3482"/>
                      <a:pt x="61488" y="-782"/>
                      <a:pt x="50373" y="119"/>
                    </a:cubicBezTo>
                    <a:cubicBezTo>
                      <a:pt x="35930" y="696"/>
                      <a:pt x="22133" y="6220"/>
                      <a:pt x="11293" y="15752"/>
                    </a:cubicBezTo>
                    <a:lnTo>
                      <a:pt x="11293" y="31574"/>
                    </a:lnTo>
                    <a:lnTo>
                      <a:pt x="14051" y="31574"/>
                    </a:lnTo>
                    <a:cubicBezTo>
                      <a:pt x="15144" y="28476"/>
                      <a:pt x="16818" y="25615"/>
                      <a:pt x="18995" y="23142"/>
                    </a:cubicBezTo>
                    <a:cubicBezTo>
                      <a:pt x="21610" y="19949"/>
                      <a:pt x="24843" y="17305"/>
                      <a:pt x="28504" y="15373"/>
                    </a:cubicBezTo>
                    <a:cubicBezTo>
                      <a:pt x="32830" y="13080"/>
                      <a:pt x="37679" y="11943"/>
                      <a:pt x="42576" y="12056"/>
                    </a:cubicBezTo>
                    <a:cubicBezTo>
                      <a:pt x="50526" y="11583"/>
                      <a:pt x="58246" y="14804"/>
                      <a:pt x="63495" y="20773"/>
                    </a:cubicBezTo>
                    <a:cubicBezTo>
                      <a:pt x="68715" y="27860"/>
                      <a:pt x="71311" y="36529"/>
                      <a:pt x="70816" y="45312"/>
                    </a:cubicBezTo>
                    <a:cubicBezTo>
                      <a:pt x="71064" y="48809"/>
                      <a:pt x="70265" y="52305"/>
                      <a:pt x="68534" y="55355"/>
                    </a:cubicBezTo>
                    <a:cubicBezTo>
                      <a:pt x="66766" y="57800"/>
                      <a:pt x="64275" y="59619"/>
                      <a:pt x="61403" y="60567"/>
                    </a:cubicBezTo>
                    <a:cubicBezTo>
                      <a:pt x="56078" y="62215"/>
                      <a:pt x="50649" y="63485"/>
                      <a:pt x="45143" y="64356"/>
                    </a:cubicBezTo>
                    <a:cubicBezTo>
                      <a:pt x="36871" y="65758"/>
                      <a:pt x="28732" y="67852"/>
                      <a:pt x="20802" y="70610"/>
                    </a:cubicBezTo>
                    <a:cubicBezTo>
                      <a:pt x="14850" y="72836"/>
                      <a:pt x="9715" y="76796"/>
                      <a:pt x="6064" y="81979"/>
                    </a:cubicBezTo>
                    <a:cubicBezTo>
                      <a:pt x="1671" y="88933"/>
                      <a:pt x="-430" y="97082"/>
                      <a:pt x="73" y="105287"/>
                    </a:cubicBezTo>
                    <a:cubicBezTo>
                      <a:pt x="-354" y="114572"/>
                      <a:pt x="3088" y="123620"/>
                      <a:pt x="9582" y="130300"/>
                    </a:cubicBezTo>
                    <a:cubicBezTo>
                      <a:pt x="15572" y="136487"/>
                      <a:pt x="23873" y="139916"/>
                      <a:pt x="32498" y="139774"/>
                    </a:cubicBezTo>
                    <a:cubicBezTo>
                      <a:pt x="46627" y="139613"/>
                      <a:pt x="59900" y="133009"/>
                      <a:pt x="68534" y="121867"/>
                    </a:cubicBezTo>
                    <a:lnTo>
                      <a:pt x="70627" y="119214"/>
                    </a:lnTo>
                    <a:cubicBezTo>
                      <a:pt x="70027" y="126462"/>
                      <a:pt x="74458" y="133180"/>
                      <a:pt x="81371" y="135511"/>
                    </a:cubicBezTo>
                    <a:cubicBezTo>
                      <a:pt x="83444" y="136278"/>
                      <a:pt x="85630" y="136667"/>
                      <a:pt x="87837" y="136648"/>
                    </a:cubicBezTo>
                    <a:cubicBezTo>
                      <a:pt x="90271" y="136657"/>
                      <a:pt x="92696" y="136373"/>
                      <a:pt x="95063" y="135795"/>
                    </a:cubicBezTo>
                    <a:cubicBezTo>
                      <a:pt x="97745" y="135132"/>
                      <a:pt x="100331" y="134146"/>
                      <a:pt x="102765" y="132858"/>
                    </a:cubicBezTo>
                    <a:lnTo>
                      <a:pt x="102765" y="126605"/>
                    </a:lnTo>
                    <a:cubicBezTo>
                      <a:pt x="100625" y="127230"/>
                      <a:pt x="98429" y="127609"/>
                      <a:pt x="96204" y="127741"/>
                    </a:cubicBezTo>
                    <a:close/>
                    <a:moveTo>
                      <a:pt x="70341" y="108034"/>
                    </a:moveTo>
                    <a:cubicBezTo>
                      <a:pt x="70113" y="108991"/>
                      <a:pt x="69694" y="109901"/>
                      <a:pt x="69105" y="110687"/>
                    </a:cubicBezTo>
                    <a:lnTo>
                      <a:pt x="66633" y="113719"/>
                    </a:lnTo>
                    <a:lnTo>
                      <a:pt x="63875" y="116656"/>
                    </a:lnTo>
                    <a:cubicBezTo>
                      <a:pt x="61156" y="119688"/>
                      <a:pt x="57942" y="122256"/>
                      <a:pt x="54367" y="124236"/>
                    </a:cubicBezTo>
                    <a:cubicBezTo>
                      <a:pt x="51324" y="126102"/>
                      <a:pt x="47854" y="127173"/>
                      <a:pt x="44288" y="127362"/>
                    </a:cubicBezTo>
                    <a:cubicBezTo>
                      <a:pt x="37717" y="127760"/>
                      <a:pt x="31281" y="125354"/>
                      <a:pt x="26602" y="120730"/>
                    </a:cubicBezTo>
                    <a:cubicBezTo>
                      <a:pt x="22133" y="115169"/>
                      <a:pt x="19927" y="108129"/>
                      <a:pt x="20422" y="101023"/>
                    </a:cubicBezTo>
                    <a:cubicBezTo>
                      <a:pt x="20203" y="95689"/>
                      <a:pt x="21591" y="90402"/>
                      <a:pt x="24415" y="85864"/>
                    </a:cubicBezTo>
                    <a:cubicBezTo>
                      <a:pt x="26897" y="82064"/>
                      <a:pt x="30339" y="78995"/>
                      <a:pt x="34399" y="76958"/>
                    </a:cubicBezTo>
                    <a:cubicBezTo>
                      <a:pt x="37955" y="74977"/>
                      <a:pt x="41759" y="73480"/>
                      <a:pt x="45714" y="72504"/>
                    </a:cubicBezTo>
                    <a:lnTo>
                      <a:pt x="51799" y="70988"/>
                    </a:lnTo>
                    <a:lnTo>
                      <a:pt x="61308" y="68904"/>
                    </a:lnTo>
                    <a:lnTo>
                      <a:pt x="70341" y="66441"/>
                    </a:lnTo>
                    <a:close/>
                  </a:path>
                </a:pathLst>
              </a:custGeom>
              <a:solidFill>
                <a:schemeClr val="bg1"/>
              </a:solidFill>
              <a:ln w="61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87" name="Заголовок 1">
            <a:extLst>
              <a:ext uri="{FF2B5EF4-FFF2-40B4-BE49-F238E27FC236}">
                <a16:creationId xmlns:a16="http://schemas.microsoft.com/office/drawing/2014/main" xmlns="" id="{625D6996-ABE0-2283-5153-08B864AA4B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2274" y="284950"/>
            <a:ext cx="9838081" cy="1062000"/>
          </a:xfrm>
        </p:spPr>
        <p:txBody>
          <a:bodyPr wrap="square" lIns="0" tIns="0" rIns="0" bIns="0" anchor="t" anchorCtr="0">
            <a:normAutofit/>
          </a:bodyPr>
          <a:lstStyle>
            <a:lvl1pPr>
              <a:lnSpc>
                <a:spcPct val="90000"/>
              </a:lnSpc>
              <a:defRPr sz="3800">
                <a:solidFill>
                  <a:schemeClr val="accent3"/>
                </a:solidFill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88" name="Текст 24">
            <a:extLst>
              <a:ext uri="{FF2B5EF4-FFF2-40B4-BE49-F238E27FC236}">
                <a16:creationId xmlns:a16="http://schemas.microsoft.com/office/drawing/2014/main" xmlns="" id="{64F747F8-A6EA-E19C-1F4E-2D4D20CED7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08430" y="1670022"/>
            <a:ext cx="9821925" cy="968400"/>
          </a:xfrm>
        </p:spPr>
        <p:txBody>
          <a:bodyPr lIns="0" tIns="0" rIns="0" bIns="0" anchor="t" anchorCtr="0">
            <a:normAutofit/>
          </a:bodyPr>
          <a:lstStyle>
            <a:lvl1pPr>
              <a:lnSpc>
                <a:spcPct val="114000"/>
              </a:lnSpc>
              <a:spcBef>
                <a:spcPts val="0"/>
              </a:spcBef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0" name="Рисунок 89">
            <a:extLst>
              <a:ext uri="{FF2B5EF4-FFF2-40B4-BE49-F238E27FC236}">
                <a16:creationId xmlns:a16="http://schemas.microsoft.com/office/drawing/2014/main" xmlns="" id="{5C23556E-16B5-93DF-88E4-C4E63166E02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20850" y="2849159"/>
            <a:ext cx="2111375" cy="1067026"/>
          </a:xfrm>
          <a:noFill/>
        </p:spPr>
        <p:txBody>
          <a:bodyPr anchor="ctr" anchorCtr="1"/>
          <a:lstStyle/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91" name="Рисунок 89">
            <a:extLst>
              <a:ext uri="{FF2B5EF4-FFF2-40B4-BE49-F238E27FC236}">
                <a16:creationId xmlns:a16="http://schemas.microsoft.com/office/drawing/2014/main" xmlns="" id="{9ED2DC1C-0D9D-E1A1-DBAB-999CA7DED1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86250" y="2849159"/>
            <a:ext cx="2111375" cy="1067026"/>
          </a:xfrm>
          <a:noFill/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sp>
        <p:nvSpPr>
          <p:cNvPr id="92" name="Рисунок 89">
            <a:extLst>
              <a:ext uri="{FF2B5EF4-FFF2-40B4-BE49-F238E27FC236}">
                <a16:creationId xmlns:a16="http://schemas.microsoft.com/office/drawing/2014/main" xmlns="" id="{9DFD902F-2691-32B8-9612-4E33E76112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851650" y="2849159"/>
            <a:ext cx="2111375" cy="1067026"/>
          </a:xfrm>
          <a:noFill/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sp>
        <p:nvSpPr>
          <p:cNvPr id="93" name="Рисунок 89">
            <a:extLst>
              <a:ext uri="{FF2B5EF4-FFF2-40B4-BE49-F238E27FC236}">
                <a16:creationId xmlns:a16="http://schemas.microsoft.com/office/drawing/2014/main" xmlns="" id="{9FD2D451-4E32-EA27-9765-E31217038AE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417049" y="2849159"/>
            <a:ext cx="2111375" cy="1067026"/>
          </a:xfrm>
          <a:noFill/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sp>
        <p:nvSpPr>
          <p:cNvPr id="100" name="Текст 24">
            <a:extLst>
              <a:ext uri="{FF2B5EF4-FFF2-40B4-BE49-F238E27FC236}">
                <a16:creationId xmlns:a16="http://schemas.microsoft.com/office/drawing/2014/main" xmlns="" id="{FFB5F8BB-3F8E-2AB4-8103-D6B2DEFB322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19671" y="3939097"/>
            <a:ext cx="2111375" cy="611882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01" name="Текст 24">
            <a:extLst>
              <a:ext uri="{FF2B5EF4-FFF2-40B4-BE49-F238E27FC236}">
                <a16:creationId xmlns:a16="http://schemas.microsoft.com/office/drawing/2014/main" xmlns="" id="{660207FF-FA4F-AE47-4426-F5E6D3BDB21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86249" y="3939096"/>
            <a:ext cx="2111375" cy="611512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02" name="Текст 24">
            <a:extLst>
              <a:ext uri="{FF2B5EF4-FFF2-40B4-BE49-F238E27FC236}">
                <a16:creationId xmlns:a16="http://schemas.microsoft.com/office/drawing/2014/main" xmlns="" id="{35D36C85-9D87-33AC-6472-8555545CC7A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51649" y="3939096"/>
            <a:ext cx="2111375" cy="611512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03" name="Текст 24">
            <a:extLst>
              <a:ext uri="{FF2B5EF4-FFF2-40B4-BE49-F238E27FC236}">
                <a16:creationId xmlns:a16="http://schemas.microsoft.com/office/drawing/2014/main" xmlns="" id="{2FA1905F-93CB-B69D-4571-6F0BDE50FFD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6641" y="3939096"/>
            <a:ext cx="2111375" cy="611512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04" name="Рисунок 89">
            <a:extLst>
              <a:ext uri="{FF2B5EF4-FFF2-40B4-BE49-F238E27FC236}">
                <a16:creationId xmlns:a16="http://schemas.microsoft.com/office/drawing/2014/main" xmlns="" id="{022CA6DB-E6BE-5D91-CB04-B58AA4B6614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720850" y="4763020"/>
            <a:ext cx="2111375" cy="1067026"/>
          </a:xfrm>
          <a:noFill/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sp>
        <p:nvSpPr>
          <p:cNvPr id="105" name="Рисунок 89">
            <a:extLst>
              <a:ext uri="{FF2B5EF4-FFF2-40B4-BE49-F238E27FC236}">
                <a16:creationId xmlns:a16="http://schemas.microsoft.com/office/drawing/2014/main" xmlns="" id="{38A01FB1-CB99-CCCF-FA33-7FB48577106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286250" y="4763020"/>
            <a:ext cx="2111375" cy="1067026"/>
          </a:xfrm>
          <a:noFill/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sp>
        <p:nvSpPr>
          <p:cNvPr id="106" name="Рисунок 89">
            <a:extLst>
              <a:ext uri="{FF2B5EF4-FFF2-40B4-BE49-F238E27FC236}">
                <a16:creationId xmlns:a16="http://schemas.microsoft.com/office/drawing/2014/main" xmlns="" id="{25137577-0B86-D050-2DE5-8C1EEBCBCF30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851650" y="4763020"/>
            <a:ext cx="2111375" cy="1067026"/>
          </a:xfrm>
          <a:noFill/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sp>
        <p:nvSpPr>
          <p:cNvPr id="107" name="Рисунок 89">
            <a:extLst>
              <a:ext uri="{FF2B5EF4-FFF2-40B4-BE49-F238E27FC236}">
                <a16:creationId xmlns:a16="http://schemas.microsoft.com/office/drawing/2014/main" xmlns="" id="{2327BEFA-8039-DE60-FE2B-EC4A72B5753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417049" y="4763020"/>
            <a:ext cx="2111375" cy="1067026"/>
          </a:xfrm>
          <a:noFill/>
        </p:spPr>
        <p:txBody>
          <a:bodyPr anchor="ctr" anchorCtr="1"/>
          <a:lstStyle/>
          <a:p>
            <a:r>
              <a:rPr lang="ru-RU"/>
              <a:t>Вставка рисунка</a:t>
            </a:r>
          </a:p>
        </p:txBody>
      </p:sp>
      <p:sp>
        <p:nvSpPr>
          <p:cNvPr id="109" name="Текст 24">
            <a:extLst>
              <a:ext uri="{FF2B5EF4-FFF2-40B4-BE49-F238E27FC236}">
                <a16:creationId xmlns:a16="http://schemas.microsoft.com/office/drawing/2014/main" xmlns="" id="{6CDCDFA4-802A-B38C-C25B-5422977D4AC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19671" y="5852957"/>
            <a:ext cx="2111375" cy="615477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10" name="Текст 24">
            <a:extLst>
              <a:ext uri="{FF2B5EF4-FFF2-40B4-BE49-F238E27FC236}">
                <a16:creationId xmlns:a16="http://schemas.microsoft.com/office/drawing/2014/main" xmlns="" id="{3A1E0FF2-6188-EA43-DC05-751C7C69BA4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286249" y="5852956"/>
            <a:ext cx="2111375" cy="615104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11" name="Текст 24">
            <a:extLst>
              <a:ext uri="{FF2B5EF4-FFF2-40B4-BE49-F238E27FC236}">
                <a16:creationId xmlns:a16="http://schemas.microsoft.com/office/drawing/2014/main" xmlns="" id="{CFADC54C-E154-94CE-1587-5DFF051ADBC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51649" y="5852956"/>
            <a:ext cx="2111375" cy="615104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  <p:sp>
        <p:nvSpPr>
          <p:cNvPr id="112" name="Текст 24">
            <a:extLst>
              <a:ext uri="{FF2B5EF4-FFF2-40B4-BE49-F238E27FC236}">
                <a16:creationId xmlns:a16="http://schemas.microsoft.com/office/drawing/2014/main" xmlns="" id="{AD8A490A-4233-023C-98FF-33DF88FA4A4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416641" y="5852956"/>
            <a:ext cx="2111375" cy="615104"/>
          </a:xfrm>
        </p:spPr>
        <p:txBody>
          <a:bodyPr lIns="0" tIns="0" rIns="0" bIns="0" anchor="ctr" anchorCtr="0">
            <a:norm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текста</a:t>
            </a:r>
          </a:p>
        </p:txBody>
      </p:sp>
    </p:spTree>
    <p:extLst>
      <p:ext uri="{BB962C8B-B14F-4D97-AF65-F5344CB8AC3E}">
        <p14:creationId xmlns:p14="http://schemas.microsoft.com/office/powerpoint/2010/main" val="394263006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4180" userDrawn="1">
          <p15:clr>
            <a:srgbClr val="FBAE40"/>
          </p15:clr>
        </p15:guide>
        <p15:guide id="3" pos="7265" userDrawn="1">
          <p15:clr>
            <a:srgbClr val="FBAE40"/>
          </p15:clr>
        </p15:guide>
        <p15:guide id="4" pos="1084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  <p15:guide id="6" orient="horz" pos="406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85C36A-5183-D04E-3ECF-04737DBEC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C0A82777-1BEE-AE99-0C7B-7F59CD68F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144059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68" r:id="rId4"/>
    <p:sldLayoutId id="2147483659" r:id="rId5"/>
    <p:sldLayoutId id="2147483660" r:id="rId6"/>
    <p:sldLayoutId id="2147483658" r:id="rId7"/>
    <p:sldLayoutId id="2147483663" r:id="rId8"/>
    <p:sldLayoutId id="2147483661" r:id="rId9"/>
    <p:sldLayoutId id="2147483662" r:id="rId10"/>
    <p:sldLayoutId id="2147483667" r:id="rId11"/>
    <p:sldLayoutId id="2147483664" r:id="rId12"/>
    <p:sldLayoutId id="2147483666" r:id="rId13"/>
    <p:sldLayoutId id="2147483674" r:id="rId14"/>
    <p:sldLayoutId id="2147483675" r:id="rId15"/>
    <p:sldLayoutId id="2147483673" r:id="rId16"/>
    <p:sldLayoutId id="2147483665" r:id="rId17"/>
    <p:sldLayoutId id="2147483669" r:id="rId18"/>
    <p:sldLayoutId id="2147483670" r:id="rId19"/>
    <p:sldLayoutId id="2147483671" r:id="rId20"/>
    <p:sldLayoutId id="2147483672" r:id="rId21"/>
    <p:sldLayoutId id="2147483676" r:id="rId22"/>
    <p:sldLayoutId id="2147483677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iethic.ru/code#collection8" TargetMode="Externa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soware.ru/categories/executive-decision-support-systems" TargetMode="External"/><Relationship Id="rId1" Type="http://schemas.openxmlformats.org/officeDocument/2006/relationships/slideLayout" Target="../slideLayouts/slideLayout22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s://soware.ru/categories/predictive-analytics-systems/" TargetMode="External"/><Relationship Id="rId13" Type="http://schemas.openxmlformats.org/officeDocument/2006/relationships/hyperlink" Target="https://soware.ru/categories/simulation-modeling-systems/" TargetMode="External"/><Relationship Id="rId18" Type="http://schemas.openxmlformats.org/officeDocument/2006/relationships/hyperlink" Target="https://soware.ru/categories/media-analysis-systems/" TargetMode="External"/><Relationship Id="rId3" Type="http://schemas.openxmlformats.org/officeDocument/2006/relationships/hyperlink" Target="https://soware.ru/categories/executive-decision-support-systems/" TargetMode="External"/><Relationship Id="rId21" Type="http://schemas.openxmlformats.org/officeDocument/2006/relationships/hyperlink" Target="https://soware.ru/categories/brand-reputation-analysis-services/" TargetMode="External"/><Relationship Id="rId7" Type="http://schemas.openxmlformats.org/officeDocument/2006/relationships/hyperlink" Target="https://soware.ru/categories/data-mining-systems/" TargetMode="External"/><Relationship Id="rId12" Type="http://schemas.openxmlformats.org/officeDocument/2006/relationships/hyperlink" Target="https://soware.ru/categories/business-process-analysis-systems/" TargetMode="External"/><Relationship Id="rId17" Type="http://schemas.openxmlformats.org/officeDocument/2006/relationships/hyperlink" Target="https://soware.ru/categories/media-analytics-systems/" TargetMode="External"/><Relationship Id="rId2" Type="http://schemas.openxmlformats.org/officeDocument/2006/relationships/hyperlink" Target="https://soware.ru/categories/business-intelligence-systems/" TargetMode="External"/><Relationship Id="rId16" Type="http://schemas.openxmlformats.org/officeDocument/2006/relationships/hyperlink" Target="https://soware.ru/categories/systems-analysis-systems/" TargetMode="External"/><Relationship Id="rId20" Type="http://schemas.openxmlformats.org/officeDocument/2006/relationships/hyperlink" Target="https://soware.ru/categories/news-aggregators/" TargetMode="Externa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soware.ru/categories/data-analysis-systems/" TargetMode="External"/><Relationship Id="rId11" Type="http://schemas.openxmlformats.org/officeDocument/2006/relationships/hyperlink" Target="https://soware.ru/categories/business-and-systems-analysis-systems/" TargetMode="External"/><Relationship Id="rId5" Type="http://schemas.openxmlformats.org/officeDocument/2006/relationships/hyperlink" Target="https://soware.ru/categories/analytical-reporting-systems/" TargetMode="External"/><Relationship Id="rId15" Type="http://schemas.openxmlformats.org/officeDocument/2006/relationships/hyperlink" Target="https://soware.ru/categories/requirements-analysis-systems/" TargetMode="External"/><Relationship Id="rId23" Type="http://schemas.openxmlformats.org/officeDocument/2006/relationships/hyperlink" Target="https://soware.ru/categories/spatial-analysis-systems/" TargetMode="External"/><Relationship Id="rId10" Type="http://schemas.openxmlformats.org/officeDocument/2006/relationships/hyperlink" Target="https://soware.ru/categories/statistical-information-analysis-systems/" TargetMode="External"/><Relationship Id="rId19" Type="http://schemas.openxmlformats.org/officeDocument/2006/relationships/hyperlink" Target="https://soware.ru/categories/social-media-analysis-systems/" TargetMode="External"/><Relationship Id="rId4" Type="http://schemas.openxmlformats.org/officeDocument/2006/relationships/hyperlink" Target="https://soware.ru/categories/data-visualization-systems/" TargetMode="External"/><Relationship Id="rId9" Type="http://schemas.openxmlformats.org/officeDocument/2006/relationships/hyperlink" Target="https://soware.ru/categories/big-data-analytics-systems/" TargetMode="External"/><Relationship Id="rId14" Type="http://schemas.openxmlformats.org/officeDocument/2006/relationships/hyperlink" Target="https://soware.ru/categories/business-modeling-systems/" TargetMode="External"/><Relationship Id="rId22" Type="http://schemas.openxmlformats.org/officeDocument/2006/relationships/hyperlink" Target="https://soware.ru/categories/other-analytics-systems/" TargetMode="Externa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https://tstu.ru/book/elib3/mm/2017/maistrenko/t6.html" TargetMode="External"/><Relationship Id="rId3" Type="http://schemas.openxmlformats.org/officeDocument/2006/relationships/hyperlink" Target="https://fisgroup.ru/blog/fis-dss/" TargetMode="External"/><Relationship Id="rId7" Type="http://schemas.openxmlformats.org/officeDocument/2006/relationships/hyperlink" Target="https://clck.ru/YQ8t2" TargetMode="External"/><Relationship Id="rId2" Type="http://schemas.openxmlformats.org/officeDocument/2006/relationships/hyperlink" Target="https://habr.com/ru/company/ods/blog/359188/" TargetMode="Externa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elar.urfu.ru/bitstream/10995/1676/5/1335843_schoolbook.pdf" TargetMode="External"/><Relationship Id="rId5" Type="http://schemas.openxmlformats.org/officeDocument/2006/relationships/hyperlink" Target="https://bibl.nngasu.ru/electronicresources/uch-metod/programming/866785.pdf" TargetMode="External"/><Relationship Id="rId4" Type="http://schemas.openxmlformats.org/officeDocument/2006/relationships/hyperlink" Target="https://clck.ru/MNrEk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rg.ru/2021/10/20/reg-sibfo/indeks-kachestva-zhizni-vydannyj-iskusstvennym-intellektom-udivil-uchenyh.html" TargetMode="Externa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www.aiethic.r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8">
            <a:extLst>
              <a:ext uri="{FF2B5EF4-FFF2-40B4-BE49-F238E27FC236}">
                <a16:creationId xmlns:a16="http://schemas.microsoft.com/office/drawing/2014/main" xmlns="" id="{BBCD487F-BF0E-AA3A-D3DA-0F994FD8B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4031" y="142660"/>
            <a:ext cx="8123098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Межфакультетский учебный курс МГУ</a:t>
            </a:r>
            <a:endParaRPr kumimoji="0" lang="ru-RU" altLang="ru-RU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Искусственный интеллект и цифровая эволюция государственного администрирования</a:t>
            </a:r>
          </a:p>
        </p:txBody>
      </p:sp>
      <p:sp>
        <p:nvSpPr>
          <p:cNvPr id="5" name="Прямоугольник 8">
            <a:extLst>
              <a:ext uri="{FF2B5EF4-FFF2-40B4-BE49-F238E27FC236}">
                <a16:creationId xmlns:a16="http://schemas.microsoft.com/office/drawing/2014/main" xmlns="" id="{B0570D8A-B3B2-27BA-9B7F-05A2D7F33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5232" y="1343704"/>
            <a:ext cx="9232578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Тема № 4.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Интеллектуальные системы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поддержки принятия управленческих решений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и экспертные системы</a:t>
            </a:r>
            <a:endParaRPr kumimoji="0" lang="ru-RU" altLang="ru-RU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CBCFB2F-AF29-C35A-25D0-EC9E8F6F433C}"/>
              </a:ext>
            </a:extLst>
          </p:cNvPr>
          <p:cNvSpPr txBox="1"/>
          <p:nvPr/>
        </p:nvSpPr>
        <p:spPr>
          <a:xfrm>
            <a:off x="5770487" y="5452152"/>
            <a:ext cx="628539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Лектор</a:t>
            </a: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: 	доцент кафедры «Государственное администрирование»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		ВШГА МГУ им. </a:t>
            </a:r>
            <a:r>
              <a:rPr kumimoji="0" lang="ru-RU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М.В.Ломоносова</a:t>
            </a:r>
            <a:endParaRPr kumimoji="0" lang="ru-RU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 Extra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    		Назаренко Сергей Владимирович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	     	кандидат социологических наук, доцент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A5489CC-C6AD-6844-3694-F169008D5176}"/>
              </a:ext>
            </a:extLst>
          </p:cNvPr>
          <p:cNvSpPr txBox="1"/>
          <p:nvPr/>
        </p:nvSpPr>
        <p:spPr>
          <a:xfrm>
            <a:off x="914401" y="6473363"/>
            <a:ext cx="19443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г. Москва – 2022</a:t>
            </a:r>
          </a:p>
        </p:txBody>
      </p:sp>
      <p:sp>
        <p:nvSpPr>
          <p:cNvPr id="2" name="Нижний колонтитул 2">
            <a:extLst>
              <a:ext uri="{FF2B5EF4-FFF2-40B4-BE49-F238E27FC236}">
                <a16:creationId xmlns:a16="http://schemas.microsoft.com/office/drawing/2014/main" xmlns="" id="{AE228F32-84DE-A6DA-CD26-E16F2ADC6EB5}"/>
              </a:ext>
            </a:extLst>
          </p:cNvPr>
          <p:cNvSpPr txBox="1">
            <a:spLocks/>
          </p:cNvSpPr>
          <p:nvPr/>
        </p:nvSpPr>
        <p:spPr>
          <a:xfrm>
            <a:off x="7466414" y="6519899"/>
            <a:ext cx="5370513" cy="261241"/>
          </a:xfr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Назаренко С.В. МФК «Искусственный интеллект и цифровая эволюция государственного администрирования».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Тема 4. Интеллектуальные системы поддержки принятия управленческих решений и экспертные системы.</a:t>
            </a:r>
            <a:r>
              <a:rPr kumimoji="0" lang="ru-RU" sz="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ВШГА МГУ - 2022</a:t>
            </a:r>
          </a:p>
        </p:txBody>
      </p:sp>
    </p:spTree>
    <p:extLst>
      <p:ext uri="{BB962C8B-B14F-4D97-AF65-F5344CB8AC3E}">
        <p14:creationId xmlns:p14="http://schemas.microsoft.com/office/powerpoint/2010/main" val="4092512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D9B706F3-8431-F60A-5698-E3D0A1B73076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Актуальность нового этического понимания ИИ</a:t>
            </a:r>
          </a:p>
        </p:txBody>
      </p:sp>
      <p:pic>
        <p:nvPicPr>
          <p:cNvPr id="12293" name="Рисунок 2">
            <a:extLst>
              <a:ext uri="{FF2B5EF4-FFF2-40B4-BE49-F238E27FC236}">
                <a16:creationId xmlns:a16="http://schemas.microsoft.com/office/drawing/2014/main" xmlns="" id="{B526EA5B-053A-7124-0187-2A18CCC050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450" y="1425575"/>
            <a:ext cx="8890000" cy="3887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Содержимое 2">
            <a:extLst>
              <a:ext uri="{FF2B5EF4-FFF2-40B4-BE49-F238E27FC236}">
                <a16:creationId xmlns:a16="http://schemas.microsoft.com/office/drawing/2014/main" xmlns="" id="{CC2AA8E4-3033-9CA9-593D-5759EEF7D9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6875" y="766128"/>
            <a:ext cx="9001125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Кодекс этики в сфере искусственного интеллекта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устанавливает общие этические принципы и стандарты поведения,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которыми следует руководствоваться участникам отношений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сфере искусственного интеллекта в своей деятельности,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 также механизмы реализации положений настоящего Кодекса.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Кодекс распространяется на отношения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связанные с </a:t>
            </a: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этическими аспектами: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создания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(проектирования, конструирования, пилотирования),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внедрения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использования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технологий ИИ на всех этапах жизненного цикла,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которые в настоящее время не урегулированы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законодательством Российской Федерации и/или актами технического регулирования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Рекомендации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настоящего Кодекса рассчитаны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</a:t>
            </a: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системы искусственного интеллекта (СИИ)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применяемые исключительно в гражданских (не военных) целях.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Положения Кодекса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могут быть расширены и/или конкретизированы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отдельных групп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Акторов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ИИ в отраслевых или локальных документах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этике в сфере ИИ </a:t>
            </a: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 учетом: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развития технологий,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особенностей решаемых задач,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класса и назначения СИИ,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уровня возможных рисков,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специфического контекста и среды,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в которой применяются СИИ.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738F90E-0865-9B3A-143E-1A3592A3CF15}"/>
              </a:ext>
            </a:extLst>
          </p:cNvPr>
          <p:cNvSpPr txBox="1">
            <a:spLocks/>
          </p:cNvSpPr>
          <p:nvPr/>
        </p:nvSpPr>
        <p:spPr bwMode="auto">
          <a:xfrm>
            <a:off x="4151314" y="87313"/>
            <a:ext cx="64087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Общие положения Кодекса этики в сфере искусственного интеллекта</a:t>
            </a:r>
          </a:p>
        </p:txBody>
      </p:sp>
      <p:sp>
        <p:nvSpPr>
          <p:cNvPr id="13318" name="TextBox 7">
            <a:extLst>
              <a:ext uri="{FF2B5EF4-FFF2-40B4-BE49-F238E27FC236}">
                <a16:creationId xmlns:a16="http://schemas.microsoft.com/office/drawing/2014/main" xmlns="" id="{CC713871-78E2-FCD2-A76E-4184DE10FF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42226" y="5816601"/>
            <a:ext cx="30257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200">
                <a:solidFill>
                  <a:prstClr val="black"/>
                </a:solidFill>
                <a:hlinkClick r:id="rId2"/>
              </a:rPr>
              <a:t>https://www.aiethic.ru/code#collection8</a:t>
            </a:r>
            <a:endParaRPr lang="ru-RU" altLang="ru-RU" sz="1200">
              <a:solidFill>
                <a:prstClr val="black"/>
              </a:solidFill>
            </a:endParaRP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Содержимое 2">
            <a:extLst>
              <a:ext uri="{FF2B5EF4-FFF2-40B4-BE49-F238E27FC236}">
                <a16:creationId xmlns:a16="http://schemas.microsoft.com/office/drawing/2014/main" xmlns="" id="{ACEC7964-178B-D049-E788-445B74B232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9144000" cy="48228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Интеллектуальные Системы Поддержки Принятия Решений (ИСППР)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система, которая: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ассистирует ЛПР (Лицам, Принимающим Решения) в принятии этих самых решений, используя инструментарии дата майнинга, моделирования и визуализации;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обладает дружелюбным графическим пользовательским интерфейсом (GUI);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устойчива по качеству;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интерактивна и гибка по настройкам.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Зачем нужны СППР (Системы Поддержки Принятия Решений):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Сложность в принятии решений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Необходимость в точной оценке различных альтернатив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Необходимость предсказательного функционала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Необходимость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мультипотокового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600" b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анализа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для принятия решения нужны: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выводы на основе данных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экспертные оценки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известные ограничения и т.п.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1EE252BC-1579-FF95-036D-ED97D86DD329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Потребности в СППР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Содержимое 2">
            <a:extLst>
              <a:ext uri="{FF2B5EF4-FFF2-40B4-BE49-F238E27FC236}">
                <a16:creationId xmlns:a16="http://schemas.microsoft.com/office/drawing/2014/main" xmlns="" id="{A180FFE6-633F-769E-B6F6-202470E586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945562" cy="482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9715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Способы классификации СППР: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4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По области применения: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Бизнес и менеджмент (прайсинг, рабочая сила, продукты, стратегия и т.п.)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Инжиниринг (дизайн продукта, контроль качества...)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Финансы (кредитование и займы)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Медицина (лекарства, виды лечения, диагностика)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Окружающая среда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4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По соотношению данные\модели </a:t>
            </a:r>
            <a:r>
              <a:rPr lang="ru-RU" altLang="ru-RU" sz="1400" i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(методика Стивена Альтера):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FDS (File Drawer Systems — системы предоставления доступа к нужным данным)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 (Data Analysis Systems — системы для быстрого манипулирования данными)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AIS (Analysis Information Systems — системы доступа к данным по типу необходимого решения)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AFM(s) (Accounting &amp; Financial models (systems) — системы рассчета финансовых последствий)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RM(s) (Representation models (systems) — системы симуляции, AnyLogic как пример)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OM(s) (Optimization models (systems) — системы, решающие задачи оптимизации)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SM(s) (Suggestion models (systems) — системы построения логических выводов на основе правил)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14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По типу использумого инструментария: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Driven — в основе лежат классические модели (линейные модели, модели управления запасами, транспортные, финансовые и т.п.)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Driven — на основе исторических данных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Communication Driven — системы на оснвое группового принятия решений экспертами (системы фасилитации обмена мнениями и подсчета средних экспертных значений)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 Driven — по сути проиндексированное (часто — многомерное) хранилище документов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Knowledge Driven — внезапно, на основе знаний, экспертных и выводимых машинно.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674EF02E-8D5A-CD56-D270-D5AC62D1CB67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Многообразие СППР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5B579A34-B1E2-B9F8-122B-639697942625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Эффективная (нормальная) СППР</a:t>
            </a:r>
          </a:p>
        </p:txBody>
      </p:sp>
      <p:pic>
        <p:nvPicPr>
          <p:cNvPr id="16389" name="Рисунок 2">
            <a:extLst>
              <a:ext uri="{FF2B5EF4-FFF2-40B4-BE49-F238E27FC236}">
                <a16:creationId xmlns:a16="http://schemas.microsoft.com/office/drawing/2014/main" xmlns="" id="{96B4F59B-FD6D-F8E1-6D93-3AA15794F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138" y="1660525"/>
            <a:ext cx="5141912" cy="375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Содержимое 2">
            <a:extLst>
              <a:ext uri="{FF2B5EF4-FFF2-40B4-BE49-F238E27FC236}">
                <a16:creationId xmlns:a16="http://schemas.microsoft.com/office/drawing/2014/main" xmlns="" id="{BE1C8B6F-9B9D-3CD9-8FDD-296C3B6961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945562" cy="48228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Многообразие вариантов классификаций,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требования и атрибуты СППР </a:t>
            </a: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системе 4 сегментов:</a:t>
            </a:r>
          </a:p>
          <a:p>
            <a:pPr marL="1028700" lvl="2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Качество</a:t>
            </a:r>
          </a:p>
          <a:p>
            <a:pPr marL="1028700" lvl="2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Организация</a:t>
            </a:r>
          </a:p>
          <a:p>
            <a:pPr marL="1028700" lvl="2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Ограничения</a:t>
            </a:r>
          </a:p>
          <a:p>
            <a:pPr marL="1028700" lvl="2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</a:p>
          <a:p>
            <a:pPr marL="0" lvl="2" indent="0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indent="0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Важные атрибуты:</a:t>
            </a:r>
          </a:p>
          <a:p>
            <a:pPr marL="285750" lvl="2" indent="-2857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масштабируемость </a:t>
            </a:r>
          </a:p>
          <a:p>
            <a:pPr marL="0" lvl="2" indent="0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ru-RU" altLang="ru-RU" sz="16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(пример – </a:t>
            </a:r>
            <a:r>
              <a:rPr lang="ru-RU" altLang="ru-RU" sz="1600" i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agile</a:t>
            </a:r>
            <a:r>
              <a:rPr lang="ru-RU" altLang="ru-RU" sz="16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marL="0" lvl="2" indent="0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гибкая методология разработки),</a:t>
            </a:r>
          </a:p>
          <a:p>
            <a:pPr marL="285750" lvl="2" indent="-2857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способность </a:t>
            </a:r>
          </a:p>
          <a:p>
            <a:pPr marL="0" lvl="2" indent="0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обрабатывать плохие данные,</a:t>
            </a:r>
          </a:p>
          <a:p>
            <a:pPr marL="285750" lvl="2" indent="-2857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юзабилити</a:t>
            </a:r>
            <a:endParaRPr lang="ru-RU" altLang="ru-RU" sz="1600" i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indent="0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(удобство и простота использования)</a:t>
            </a:r>
          </a:p>
          <a:p>
            <a:pPr marL="285750" lvl="2" indent="-2857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user-friendly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lvl="2" indent="0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ru-RU" altLang="ru-RU" sz="16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(пользовательский интерфейс)</a:t>
            </a: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2" indent="-2857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нетребовательность к ресурсам</a:t>
            </a:r>
          </a:p>
          <a:p>
            <a:pPr marL="0" lvl="2" indent="0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indent="0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Содержимое 2">
            <a:extLst>
              <a:ext uri="{FF2B5EF4-FFF2-40B4-BE49-F238E27FC236}">
                <a16:creationId xmlns:a16="http://schemas.microsoft.com/office/drawing/2014/main" xmlns="" id="{A2410388-6558-71AB-F0E6-74F2BC55EF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945562" cy="482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СППР – это 4 больших слоя: </a:t>
            </a:r>
            <a:r>
              <a:rPr lang="ru-RU" altLang="ru-RU" sz="18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Интерфейс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8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         2. Моделирование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8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Data Mining – </a:t>
            </a:r>
            <a:r>
              <a:rPr lang="ru-RU" altLang="ru-RU" sz="1600" i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обнаружение в данных ранее неизвестных, нетривиальных, 		практически полезных и доступных интерпретации знаний, 			необходимых для принятия решений в различных сферах деятельности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8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Data collection, </a:t>
            </a:r>
            <a:r>
              <a:rPr lang="ru-RU" altLang="ru-RU" sz="1600" i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сбор данных – процесс сбора и измерения информации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i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о целевых переменных в установленной системе, который затем позволяет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i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ответить на соответствующие вопросы и оценить результаты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18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5F09C12B-76A1-8C7A-05E7-B34F1191CC82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Архитектура и дизайн ИСППР</a:t>
            </a:r>
          </a:p>
        </p:txBody>
      </p:sp>
      <p:pic>
        <p:nvPicPr>
          <p:cNvPr id="17414" name="Рисунок 2">
            <a:extLst>
              <a:ext uri="{FF2B5EF4-FFF2-40B4-BE49-F238E27FC236}">
                <a16:creationId xmlns:a16="http://schemas.microsoft.com/office/drawing/2014/main" xmlns="" id="{F8FBA7C0-F608-244D-92E2-1935BD780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414" y="3284539"/>
            <a:ext cx="6611937" cy="302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Содержимое 2">
            <a:extLst>
              <a:ext uri="{FF2B5EF4-FFF2-40B4-BE49-F238E27FC236}">
                <a16:creationId xmlns:a16="http://schemas.microsoft.com/office/drawing/2014/main" xmlns="" id="{5D102403-08C5-89C1-6856-11FAE61597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1580" y="1196976"/>
            <a:ext cx="9323070" cy="48244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Шаги алгоритма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 построении ИСППР: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домена </a:t>
            </a:r>
            <a:r>
              <a:rPr lang="ru-RU" altLang="ru-RU" sz="9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(где ИСППР планируется использовать)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Сбор данных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данных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 моделей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Экспертный анализ\интерпретация моделей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Внедрение моделей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Оценка ИСППР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Внедрение ИСППР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Сбор обратной связи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911132C7-BC31-7CCC-E2EE-50B54E0F350A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Шаги алгоритма при построении ИСППР</a:t>
            </a:r>
          </a:p>
        </p:txBody>
      </p:sp>
      <p:pic>
        <p:nvPicPr>
          <p:cNvPr id="18438" name="Picture 2">
            <a:extLst>
              <a:ext uri="{FF2B5EF4-FFF2-40B4-BE49-F238E27FC236}">
                <a16:creationId xmlns:a16="http://schemas.microsoft.com/office/drawing/2014/main" xmlns="" id="{6B3369CE-1318-6D6F-7A4C-36DA93135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129" y="894399"/>
            <a:ext cx="4806315" cy="5646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Содержимое 2">
            <a:extLst>
              <a:ext uri="{FF2B5EF4-FFF2-40B4-BE49-F238E27FC236}">
                <a16:creationId xmlns:a16="http://schemas.microsoft.com/office/drawing/2014/main" xmlns="" id="{8544D979-701F-7AE0-F24E-0611A5BA55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084263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(два) способа оценки: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матрице атрибутов (рассмотрена)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</a:t>
            </a:r>
            <a:r>
              <a:rPr lang="ru-RU" altLang="ru-RU" sz="18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критериальному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чек-листу,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который может быть любым и зависеть от конкретной задачи.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i="1" u="sng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Пример: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D3A538B7-3930-98B9-CFA5-31805481396F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Способы оценки ИСППР</a:t>
            </a:r>
          </a:p>
        </p:txBody>
      </p:sp>
      <p:pic>
        <p:nvPicPr>
          <p:cNvPr id="19462" name="Picture 2" descr="image">
            <a:extLst>
              <a:ext uri="{FF2B5EF4-FFF2-40B4-BE49-F238E27FC236}">
                <a16:creationId xmlns:a16="http://schemas.microsoft.com/office/drawing/2014/main" xmlns="" id="{AA0BBE0A-65C2-F419-AC1B-154AF7EAC5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314" y="2298701"/>
            <a:ext cx="6499225" cy="382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Содержимое 2">
            <a:extLst>
              <a:ext uri="{FF2B5EF4-FFF2-40B4-BE49-F238E27FC236}">
                <a16:creationId xmlns:a16="http://schemas.microsoft.com/office/drawing/2014/main" xmlns="" id="{89B0A70A-D8E0-FB47-6F4E-ECE0DA39A5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8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Область применения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преимущественно в слое, связанном с моделированием.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Типы доменов: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«тяжелые» – управление цепями поставок, производства, ресурсов.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«легкие» – тип клиентской аналитики, предсказания выплаты кредитов.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Классический (типовой, простой) алгоритм машинного обучения (шаги):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 Определение целевой переменной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Определение необходимых данных (выгружаем из баз данных информацию)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Сбор актуальных и генерация  новых данных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Разработка процесса потока данных и запускаем его в производство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Отбор и обучение модели, запуск ее вращения на сервере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Определение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importances</a:t>
            </a: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Определение процедуры (автоматически или вручную) ввода новых данных.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7. Разработка простого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web-based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интерфейса,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куда вводится запрос и после его обработки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предлагается прогнозируемый результат (ответ).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8E44AF43-55B5-B2DB-38FA-314A05916CB6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Машинное обучение и теория игр в ИСППР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Содержимое 2">
            <a:extLst>
              <a:ext uri="{FF2B5EF4-FFF2-40B4-BE49-F238E27FC236}">
                <a16:creationId xmlns:a16="http://schemas.microsoft.com/office/drawing/2014/main" xmlns="" id="{06BE30D0-BA1E-5650-77B6-AAD9028933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945562" cy="48228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Область внедрения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ИСППР, созданных для принятия стратегических решений.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Источники СППР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факторы и бизнес-процессы, касающиеся деятельности определенного объекта;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опыт сотрудников в предметной области.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выходе пользователь получает: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гибкий анализ данных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имитационную модель событий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Практическая значимость: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необходимы для принятия взвешенного решения в сложившейся ситуации, с учетом всех первостепенных и второстепенных факторов.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EA091A2A-B773-836D-FDB5-C47F086C70C7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Теория игр в ИСППР</a:t>
            </a:r>
          </a:p>
        </p:txBody>
      </p:sp>
      <p:pic>
        <p:nvPicPr>
          <p:cNvPr id="21510" name="Рисунок 2">
            <a:extLst>
              <a:ext uri="{FF2B5EF4-FFF2-40B4-BE49-F238E27FC236}">
                <a16:creationId xmlns:a16="http://schemas.microsoft.com/office/drawing/2014/main" xmlns="" id="{E13621FC-BCAD-C967-8A85-F14311B95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425" y="4797425"/>
            <a:ext cx="5761038" cy="129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0ECD40E3-CD6A-E8D4-1687-10F738D519BD}"/>
              </a:ext>
            </a:extLst>
          </p:cNvPr>
          <p:cNvSpPr txBox="1">
            <a:spLocks/>
          </p:cNvSpPr>
          <p:nvPr/>
        </p:nvSpPr>
        <p:spPr bwMode="auto">
          <a:xfrm>
            <a:off x="4008439" y="188914"/>
            <a:ext cx="6650037" cy="54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20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Учебные вопросы:</a:t>
            </a:r>
          </a:p>
        </p:txBody>
      </p:sp>
      <p:sp>
        <p:nvSpPr>
          <p:cNvPr id="4100" name="Содержимое 2">
            <a:extLst>
              <a:ext uri="{FF2B5EF4-FFF2-40B4-BE49-F238E27FC236}">
                <a16:creationId xmlns:a16="http://schemas.microsoft.com/office/drawing/2014/main" xmlns="" id="{6AA79D10-7B09-6E4C-628F-E60D20738EF3}"/>
              </a:ext>
            </a:extLst>
          </p:cNvPr>
          <p:cNvSpPr txBox="1">
            <a:spLocks/>
          </p:cNvSpPr>
          <p:nvPr/>
        </p:nvSpPr>
        <p:spPr bwMode="auto">
          <a:xfrm>
            <a:off x="2100263" y="1773239"/>
            <a:ext cx="8316912" cy="277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20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20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ru-RU" altLang="ru-RU" sz="20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Генезис систем поддержки принятия решений (СППР)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20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20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ru-RU" altLang="ru-RU" sz="20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Научная интерпретация ИСППР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20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20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ru-RU" altLang="ru-RU" sz="20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Экспертные системы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20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Содержимое 2">
            <a:extLst>
              <a:ext uri="{FF2B5EF4-FFF2-40B4-BE49-F238E27FC236}">
                <a16:creationId xmlns:a16="http://schemas.microsoft.com/office/drawing/2014/main" xmlns="" id="{3EBF99C5-DBBA-AFD1-4716-6420705E46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945562" cy="482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9715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ИСППР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интеллектуальные системы поддержки принятия решений, представляющие собой автоматизированную компьютерную сеть, обеспечивающую объективную аналитику данных с построением математической модели предполагаемого развития событий.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Задача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помощь людям, принимающим сложные управленческие решения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в сложных условиях.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4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1987 г. </a:t>
            </a: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одна из первых полнофункциональных СППР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разработана для авиаперевозчика United Airlines, компанией Texas Instrument.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Результат внедрения системы для обработки информации и принятия решений: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сокращены убытки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оптимизировано управление аэропортами на всех маршрутах перелетов. 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114AE108-D7EB-AAE8-4A0B-75E24F0D4503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Информационные системы поддержки принятия решений</a:t>
            </a: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Содержимое 2">
            <a:extLst>
              <a:ext uri="{FF2B5EF4-FFF2-40B4-BE49-F238E27FC236}">
                <a16:creationId xmlns:a16="http://schemas.microsoft.com/office/drawing/2014/main" xmlns="" id="{288D6330-37D9-FACE-6738-5A4F8BFB5C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8"/>
            <a:ext cx="8945562" cy="50403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Предназначение СППР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информационные системы, поддерживающие принятие решений, являются промежуточным звеном в управлении бизнес-процессами любых организаций;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продукт, помогающий ЛПР (лицам, принимающим решения) выстраивать возможные варианты развития событий, исходя из заданных алгоритмов и загруженной базы данных;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принимаются более взвешенные решения 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условиях динамично изменяющейся обстановки.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Функционал СППР: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Информационный поиск.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Интеллектуальная аналитика данных.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Ситуационный анализ.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Имитационное и когнитивное моделирование.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Построение логических цепочек на основе прецедентов.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Фактически это человеко-машинный комплекс, позволяющий выбрать единственно верное решение из максимально возможных вариантов.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46547502-6C5E-46F9-EC4F-EAE56B2ED4A7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Информационные системы поддержки принятия решений</a:t>
            </a: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Содержимое 2">
            <a:extLst>
              <a:ext uri="{FF2B5EF4-FFF2-40B4-BE49-F238E27FC236}">
                <a16:creationId xmlns:a16="http://schemas.microsoft.com/office/drawing/2014/main" xmlns="" id="{C717115A-BD3E-76F0-5C38-495F77A4BC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945562" cy="48228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Структура СППР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пользовательский интерфейс,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загруженная база данных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инструменты масштабного моделирования.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работы построен на 4 (четырех) последовательностях: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Интеллектуальное определение среды, в условиях которой принимается решение.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 и проработка возможных альтернатив.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Выведение алгоритма действий.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Адаптация выбранного решения к определенным условиям.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По такому принципу выстраиваются все управленческие решения, 	принимаемые с помощью ИСППР.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26735D4A-FAEE-6415-D9C5-FED8261543B8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Информационные системы поддержки принятия решений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Содержимое 2">
            <a:extLst>
              <a:ext uri="{FF2B5EF4-FFF2-40B4-BE49-F238E27FC236}">
                <a16:creationId xmlns:a16="http://schemas.microsoft.com/office/drawing/2014/main" xmlns="" id="{FAF60B92-89DA-9195-14AE-91BF6CC330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945562" cy="48228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(три) группы ИСППР: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85750" algn="just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Пассивные. </a:t>
            </a:r>
          </a:p>
          <a:p>
            <a:pPr marL="285750" lvl="1" indent="-285750" algn="just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lang="ru-RU" altLang="ru-RU" sz="1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Нейронная сеть обрабатывает данные, представляя пользователю структурированную информацию и отчеты. Конкретное решение принимается человеком.</a:t>
            </a:r>
          </a:p>
          <a:p>
            <a:pPr marL="285750" lvl="1" indent="-285750" algn="just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Активные. </a:t>
            </a:r>
          </a:p>
          <a:p>
            <a:pPr marL="285750" lvl="1" indent="-285750" algn="just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Выводят потенциальное решение на основе обработанной базы данных, предлагают возможные альтернативы действий.</a:t>
            </a:r>
          </a:p>
          <a:p>
            <a:pPr marL="285750" lvl="1" indent="-285750" algn="just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Комбинированные. </a:t>
            </a:r>
          </a:p>
          <a:p>
            <a:pPr marL="285750" lvl="1" indent="-285750" algn="just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Предлагают вероятные решения и альтернативы, но при этом ЛПР может вносить уточнения, добавлять условия и отправлять проект на повторную обработку. В таких ситуациях прорабатываются различные модели, что позволяет принять оптимальное решение.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530E4C09-EF30-88B2-4336-2AF800C4BE76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Информационные системы поддержки принятия решений</a:t>
            </a: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Содержимое 2">
            <a:extLst>
              <a:ext uri="{FF2B5EF4-FFF2-40B4-BE49-F238E27FC236}">
                <a16:creationId xmlns:a16="http://schemas.microsoft.com/office/drawing/2014/main" xmlns="" id="{3101B321-5234-4061-545E-169AAA1E90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322388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Категории ориентирования СППР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(по способам поддержки и функциональности СППР):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Документационная направленность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считывают и обрабатывают данные с документов различного формата и содержания;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Модельная направленность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генерация решений на основе ситуационных, аналитических, финансовых, имитационных и других бизнес-моделей;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Направленность на базы данных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в основу принятия решений ложатся цифровые хранилища информации конкретной компании;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Направленность на базы знаний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решение принимается на основе выполнения аналогичных задач, с учетом закономерностей, зависимостей и установленных правил;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Коммуникативная направленность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используются для обеспечения взаимодействия нескольких ЛПР, работающих над одной задачей.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02472E05-AF83-387A-B52B-36C1482A1002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Информационные системы поддержки принятия решений</a:t>
            </a:r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Содержимое 2">
            <a:extLst>
              <a:ext uri="{FF2B5EF4-FFF2-40B4-BE49-F238E27FC236}">
                <a16:creationId xmlns:a16="http://schemas.microsoft.com/office/drawing/2014/main" xmlns="" id="{58AB6692-2D36-C3E0-2644-A6D162AA1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96976"/>
            <a:ext cx="8945562" cy="48244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Интеллектуальная система поддержки принятия решений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это система поддержки принятия решений,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которая широко использует методы искусственного интеллекта (ИИ).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i="1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Традиции конца 1970-х гг.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заложены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гибкие производственные системы (FMS),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интеллектуальные системы поддержки принятия маркетинговых решений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системы медицинской диагностики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это способность думать, понимать, принимать решения вместо того,	 чтобы делать что-то инстинктивно или автоматически.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Основные идеи создания искусственного интеллекта: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изучение мыслительных процессов людей,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представление и дублирование этих процессов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с помощью машин (компьютеров, роботов)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исследование поведения с помощью машины, но выполняемое человеком.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и развитие искусственного интеллекта (ИИ) имеет </a:t>
            </a: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заставить компьютеры делать вещи, которые сейчас делают люди, воспроизвести некоторые из интеллектуальных поведении в компьютерной системе.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CF7E7488-510F-6755-385E-82D14F23AFFC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Основные идеи создания искусственного интеллекта</a:t>
            </a: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Содержимое 2">
            <a:extLst>
              <a:ext uri="{FF2B5EF4-FFF2-40B4-BE49-F238E27FC236}">
                <a16:creationId xmlns:a16="http://schemas.microsoft.com/office/drawing/2014/main" xmlns="" id="{821FFEE6-C0D6-A94F-A58F-A16FCC3512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052514"/>
            <a:ext cx="8945562" cy="51847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Компоненты системы поддержки принятия решений: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управление данными;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управление моделью;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управление пользовательским интерфейсом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архитектура системы поддержки принятия решений.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 разработке интеллектуальной компьютерной системы, необходимо:</a:t>
            </a:r>
          </a:p>
          <a:p>
            <a:pPr marL="285750" lvl="1" indent="-285750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собрать, организовать и использовать человеческие экспертные знания в некоторых узких областях; </a:t>
            </a:r>
          </a:p>
          <a:p>
            <a:pPr marL="285750" lvl="1" indent="-285750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усовершенствовать вычислительную мощь мозга системы с помощью сложных алгоритмов, использующих сенсорную обработку, моделирование мира, генерацию поведения, оценку ценности и глобальную коммуникацию; </a:t>
            </a:r>
          </a:p>
          <a:p>
            <a:pPr marL="285750" lvl="1" indent="-285750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подсчитать количество информации и ценностей, которые система хранит в своей памяти.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Ключевой признак интеллектуальной системы </a:t>
            </a: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способность действовать соответствующим образом в неопределенной среде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для увеличения вероятности успеха.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Успех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это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достижение поведенческих подцелей, поддерживающих конечную цель системы. 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C41F50DD-C19A-9A0A-629B-8D88A8379887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Исходные требования и ключевой признак</a:t>
            </a:r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Содержимое 2">
            <a:extLst>
              <a:ext uri="{FF2B5EF4-FFF2-40B4-BE49-F238E27FC236}">
                <a16:creationId xmlns:a16="http://schemas.microsoft.com/office/drawing/2014/main" xmlns="" id="{BD06600F-C9C7-BB01-1895-7B1C71B2B2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96976"/>
            <a:ext cx="8945562" cy="48244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Функции искусственного интеллекта используемые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 разработке интеллектуальной системы: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85750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Символьная обработка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которая не является алгоритмическим методом решения проблемы.</a:t>
            </a:r>
          </a:p>
          <a:p>
            <a:pPr marL="285750" lvl="1" indent="-285750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Эвристика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которая является интуитивным знанием или практическим правилом, извлеченным из опыта.</a:t>
            </a:r>
          </a:p>
          <a:p>
            <a:pPr marL="285750" lvl="1" indent="-285750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который включает в себя возможности рассуждения, способные построить знания более высокого уровня из существующей эвристики (из фактов и правил, использующих эвристику или другие поисковые подходы).</a:t>
            </a:r>
          </a:p>
          <a:p>
            <a:pPr marL="285750" lvl="1" indent="-285750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Машинное обучение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позволяющее системе регулировать свое поведение и реагировать на изменения внешней среды (напр., индуктивное обучение, искусственные нейронные сети и генетические алгоритмы и т. д.).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1A6E7275-7548-9E5D-95E5-A2A2FE574272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Функции искусственного интеллекта</a:t>
            </a:r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Содержимое 2">
            <a:extLst>
              <a:ext uri="{FF2B5EF4-FFF2-40B4-BE49-F238E27FC236}">
                <a16:creationId xmlns:a16="http://schemas.microsoft.com/office/drawing/2014/main" xmlns="" id="{F0608E3E-0519-BC62-0B98-A90A56A76C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96976"/>
            <a:ext cx="8945562" cy="48244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Компоненты системы поддержки принятия решений следующие: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Пользовательский интерфейс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Основанные на знаниях подсистемы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Модуль управления данными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Модуль управления моделями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 управления данными 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является подсистемой компьютерной системы поддержки принятия решений и имеет ряд собственных подкомпонентов: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база данных интегрированной системы поддержки принятия решений, которая включает данные, извлеченные из внутренних и внешних источников; данные, которые могут храниться в базе данных или могут быть доступны только тогда, когда это полезно;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система управления базами данных; база данных может быть реляционной или многомерной;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словарь данных, подразумевающий каталог, содержащий все определения данных базы данных; он используется на этапе определения процесса принятия решений;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модельная база, содержащая количественные модели, которые дают системе возможность анализировать и находить решения проблем;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модуль управления модельной базой, предназначенная для создания новых моделей с использованием языков программирования;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словарь моделей, содержащий определение моделей и другую информацию, связанную с ними;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модуль создания, исполнения и интеграции моделей, который будет интерпретировать инструкции пользователя в соответствии моделями и перенесет их в систему управления этими моделями.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A34D23C7-AF4F-AA3A-E08E-EE4E07F10BAB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Структура СППР</a:t>
            </a: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Содержимое 2">
            <a:extLst>
              <a:ext uri="{FF2B5EF4-FFF2-40B4-BE49-F238E27FC236}">
                <a16:creationId xmlns:a16="http://schemas.microsoft.com/office/drawing/2014/main" xmlns="" id="{28AA64AB-F5D0-99F9-5E9B-0411282A36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945562" cy="482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Типы приложений (</a:t>
            </a:r>
            <a:r>
              <a:rPr lang="en-US" altLang="ru-RU" sz="16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DSS</a:t>
            </a:r>
            <a:r>
              <a:rPr lang="ru-RU" altLang="ru-RU" sz="16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 используемых для поддержки принятия решений: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Системы запроса статуса. </a:t>
            </a: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Различные аспекты ситуации принятия решений контролируют различные решения в оперативном управлении, а некоторые – в руководстве среднего звена. Он не требует каких-либо вычислений, анализа и т. д. Если статус известен, решение принимается автоматически.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Система анализа данных. </a:t>
            </a: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Различные системы принятия решений включают использование сравнительного анализа, а затем используют формулу или алгоритм. Эти процессы не структурированы в природе.  Для разработки системы анализа данных требуются простые инструменты обработки данных и бизнес-правила. Примерами такой системы могут быть система инвентаризации персонала, анализ денежных потоков и т. д.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Информационно-аналитическая система. </a:t>
            </a: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Сначала анализируются данные, а затем происходит генерация информационных отчетов. В отчетах могут встречаться различные типы исключений, так как они используются для оценки ситуации. Примерами такой системы могут быть анализы продаж, дебиторской задолженности.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Система бухгалтерского учета. </a:t>
            </a: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Использование таких систем не является необходимым, но может использоваться для контроля или отслеживания различных аспектов бизнеса или функции. Эти системы учитывают такие предметы, как наличные деньги, инвентарь и персонал.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Модель на основе системы. </a:t>
            </a: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Действует как модель стимулирования или модель оптимизации для принятия решений. Эти решения, как правило, принимаются один раз и часто помогают во время операции или деятельности.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07424DA4-8E93-2807-0391-60D28DA8B191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96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Типы приложений (DSS),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используемых для поддержки принятия решений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Содержимое 2">
            <a:extLst>
              <a:ext uri="{FF2B5EF4-FFF2-40B4-BE49-F238E27FC236}">
                <a16:creationId xmlns:a16="http://schemas.microsoft.com/office/drawing/2014/main" xmlns="" id="{C1148BA2-B9DF-6547-34D5-B842DF542B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268413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Система поддержки принятия решений (СППР)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(англ. </a:t>
            </a:r>
            <a:r>
              <a:rPr lang="ru-RU" altLang="ru-RU" sz="16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</a:t>
            </a:r>
            <a:r>
              <a:rPr lang="ru-RU" altLang="ru-RU" sz="16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Support System, DSS)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компьютерная автоматизированная система,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целью которой является помощь людям,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принимающим решение в сложных условиях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полного и объективного анализа предметной деятельности.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Она выдаёт информацию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(в печатной форме, или на экране монитора, или звуком),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основываясь на входных данных,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помогающую людям быстро и точно оценить ситуацию и принять решение.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СППР возникли в результате слияния управленческих информационных систем и систем управления базами данных.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i="1" u="sng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Правило понимания: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Если в основе работы СППР лежат методы искусственного интеллекта,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 говорят об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интеллектуализированной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СППР или ИСППР.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Близкие к СППР классы систем — это: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Экспертные системы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Автоматизированные системы управления.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E6ED33D0-D6E8-FA41-DE6E-E652C85F233C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 СППР</a:t>
            </a:r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Содержимое 2">
            <a:extLst>
              <a:ext uri="{FF2B5EF4-FFF2-40B4-BE49-F238E27FC236}">
                <a16:creationId xmlns:a16="http://schemas.microsoft.com/office/drawing/2014/main" xmlns="" id="{ED2BC4F7-1C5E-04A1-8F32-C7D9D920CA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052513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 DSS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сложные информационные системы, которые помогают анализировать решения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	                       выбирать различные варианты.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Они: используются при планировании, анализе решений и т.д.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могут быть развернуты с помощью программного или аппаратного обеспечения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в автономные ПК, клиент-серверные системы или Интернет.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DSS (инструменты DSS – </a:t>
            </a:r>
            <a:r>
              <a:rPr lang="en-US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support system</a:t>
            </a: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непрограммируемый калькулятор,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программируемый калькулятор,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финансовое моделирование,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электронная таблица,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пакет статистики,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PERT / CPM / линейное программирование,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симуляция,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экспертная система.</a:t>
            </a:r>
          </a:p>
          <a:p>
            <a:pPr marL="0" lvl="2" indent="0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indent="0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Применяются для структурированных и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полуструктурированных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задач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ru-RU" altLang="ru-RU" sz="1200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Полуструктурированные</a:t>
            </a:r>
            <a:r>
              <a:rPr lang="ru-RU" altLang="ru-RU" sz="12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задачи»: </a:t>
            </a:r>
          </a:p>
          <a:p>
            <a:pPr marL="171450" lvl="1" indent="-1714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Нацелены на менее четко структурированные, недостаточно определенные проблемы.</a:t>
            </a:r>
          </a:p>
          <a:p>
            <a:pPr marL="171450" lvl="1" indent="-1714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Пытаются объединить использование модельных или аналитических методов с традиционными функциями доступа к данным и их поиска.</a:t>
            </a:r>
          </a:p>
          <a:p>
            <a:pPr marL="171450" lvl="1" indent="-1714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Сосредоточены на функциях, которые делают их удобными для использования в интерактивном режиме.</a:t>
            </a:r>
          </a:p>
          <a:p>
            <a:pPr marL="171450" lvl="1" indent="-1714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Подчеркивают гибкость и адаптивность, чтобы приспособиться к изменениям в среде и в подходе пользователя к принятию решений.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86A09615-2A88-FB63-DAAD-EC58C1011417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 на основе </a:t>
            </a:r>
            <a:r>
              <a:rPr lang="en-US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DSS</a:t>
            </a:r>
            <a:endParaRPr lang="ru-RU" sz="1400" b="1" dirty="0">
              <a:solidFill>
                <a:srgbClr val="63252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Содержимое 2">
            <a:extLst>
              <a:ext uri="{FF2B5EF4-FFF2-40B4-BE49-F238E27FC236}">
                <a16:creationId xmlns:a16="http://schemas.microsoft.com/office/drawing/2014/main" xmlns="" id="{845FB18A-1C31-6D3B-1BE1-690085CF0E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96976"/>
            <a:ext cx="8945562" cy="48244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Недостатки систем поддержки принятия решений:</a:t>
            </a:r>
          </a:p>
          <a:p>
            <a:pPr marL="285750" lvl="1" indent="-285750" algn="just" fontAlgn="base">
              <a:spcBef>
                <a:spcPts val="3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Информационная перегрузка: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компьютеризированная система принятия решений может иногда приводить к информационной перегрузке поскольку анализирует все аспекты проблемы, ставит пользователя перед дилеммой — что следует учитывать, а что нет.</a:t>
            </a:r>
          </a:p>
          <a:p>
            <a:pPr marL="285750" lvl="1" indent="-285750" algn="just" fontAlgn="base">
              <a:spcBef>
                <a:spcPts val="3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Слишком сильная зависимость от DSS.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Чтобы быстрее и проще было принимать повседневные решения, системы поддержки принятия решений интегрированы в производственные процессы организации.</a:t>
            </a:r>
          </a:p>
          <a:p>
            <a:pPr marL="285750" lvl="1" indent="-285750" algn="just" fontAlgn="base">
              <a:spcBef>
                <a:spcPts val="3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Девальвация субъективности: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система поддержки принятия решений способствует рациональному принятию решений, предлагая альтернативы на основе объективности. Хотя ограниченная рациональность или ограниченная иррациональность играют решающую роль в принятии решений, субъективность не может и не должна быть отвергнута.</a:t>
            </a:r>
          </a:p>
          <a:p>
            <a:pPr marL="285750" lvl="1" indent="-285750" algn="just" fontAlgn="base">
              <a:spcBef>
                <a:spcPts val="3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Чрезмерное внимание к принятию решений.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Основное внимание при принятии решений на компьютере уделяется постоянному рассмотрению всех аспектов проблемы, которые могут не потребоваться во многих ситуациях.</a:t>
            </a:r>
          </a:p>
          <a:p>
            <a:pPr marL="285750" lvl="1" indent="-285750" algn="just" fontAlgn="base">
              <a:spcBef>
                <a:spcPts val="3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разработки.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принятия решений уменьшается после установки системы поддержки принятия решений. Но разработка и внедрение DSS требует огромных денежных вложений.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A47F4574-6D58-CE91-9456-85BDD42CF192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Недостатки систем поддержки принятия решений</a:t>
            </a: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Содержимое 2">
            <a:extLst>
              <a:ext uri="{FF2B5EF4-FFF2-40B4-BE49-F238E27FC236}">
                <a16:creationId xmlns:a16="http://schemas.microsoft.com/office/drawing/2014/main" xmlns="" id="{8BE3B475-0CAD-5CC5-A155-375810E793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7" y="1017589"/>
            <a:ext cx="10240055" cy="5492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прошлом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Принятие решений было чисто познавательным процессом, позволяющим выбрать наиболее приемлемый вариант действий из имеющихся альтернатив.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будущем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Принятие решений будет поддерживаться автоматизированными программными системами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этого необходимы шаги: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Определение проблемы. 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Это важный этап. Он предоставляет лицам, принимающим решения, базу, на которой они могут строить предположения, собирать и анализировать данные и оценивать альтернативы. Определение проблемы начинается с признания того, что проблема существует. Проблема существует, когда: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есть разница между ожидаемым и доставленным;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существует отклонение от обычного;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предпринятые действия не оправданы.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Определение лица, принимающего решения. 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зависимости от характера проблемы, ее отправляют нужному человеку. Плохо структурированная проблема перейдет к высшему руководству, сложная проблема — менеджерам, а повторяющиеся будут отправлены работнику на более низком иерархическом уровне.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Сбор информации. 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 только проблема отправлена нужному человеку, заинтересованный человек может начать сбор данных и выявление факторов, влияющих на ситуацию. Без DSS сбор и анализ данных займет слишком много времени. DSS может обработать тонны данных всего за несколько секунд.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Оценка альтернатив и решение. 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Эта стадия включает в себя анализ всех возможных направлений действий и определение наиболее подходящего из них путем оценки плюсов и минусов каждой альтернативы. DSS помогает в обосновании конкретного выбора.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Внедрение и контроль. 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 только решение принято, необходимо идти дальше. Реализация требует планирования. Мониторинг также важен для определения полезности конкретного решения для достижения целей. Это может потребовать некоторых корректировок или привести к новой проблеме. В последнем случае, возможно, придется повторить весь процесс.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CE4CF607-0061-40EF-6565-1112D0FBC29B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Процесс принятия решения</a:t>
            </a: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Содержимое 2">
            <a:extLst>
              <a:ext uri="{FF2B5EF4-FFF2-40B4-BE49-F238E27FC236}">
                <a16:creationId xmlns:a16="http://schemas.microsoft.com/office/drawing/2014/main" xmlns="" id="{F6AB9FF7-3649-1CEE-751D-3558A68807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268413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Интеллектуальная деятельность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связана с поиском решений сложных управленческих задач,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точный метод решения которых заранее неизвестен.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 когнитивным (интеллектуальным) функциям человека относятся: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восприятие,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интуиция,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индукция,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дедукция,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прогнозирование,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вычисление,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творчество,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классификация,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поиск,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сравнение,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ассоциация и т. п. 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A5C46BBD-C878-3B77-0748-C9F917FAB7CD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Интеллектуальные функции человека</a:t>
            </a:r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Содержимое 2">
            <a:extLst>
              <a:ext uri="{FF2B5EF4-FFF2-40B4-BE49-F238E27FC236}">
                <a16:creationId xmlns:a16="http://schemas.microsoft.com/office/drawing/2014/main" xmlns="" id="{644323EA-B944-DCDB-0A8C-B70EA49B42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268413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Цели, проставленные перед теорией искусственного интеллекта.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Главной фундаментальной стратегической целью теории ИИ является обоснование и научное объяснение интеллектуального мыслительного процесса человека, а также анализ и прогнозирование возможности наделения технических и компьютерных систем мыслительными функциями.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Теоретическая естественно-научная цель заключается в познании механизмов и способов осуществления различных функций мозга, анализа и обработки информации, а также построение моделей этих функций.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Практическая, техническая цель состоит в решении неотложных задач, которые характеризуются высокой степенью сложности и не структурированности, с которыми человеческий интеллект не может справиться без помощи технических и компьютерных средств.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Результат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автоматизация деятельности, которая позволит: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расширить возможности человеческого мышления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усилить его способности.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D4730BF8-8A46-8B19-6050-6869CD455BF2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Запрос на искусственный интеллект</a:t>
            </a: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Содержимое 2">
            <a:extLst>
              <a:ext uri="{FF2B5EF4-FFF2-40B4-BE49-F238E27FC236}">
                <a16:creationId xmlns:a16="http://schemas.microsoft.com/office/drawing/2014/main" xmlns="" id="{E87D5D6E-9D7B-CB95-2D54-3654114396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7513" y="1125538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«Система искусственного интеллекта», включает подсистемы: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Ввода и распознавания информации.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Обучения, позволяющая получить новую информацию внутри системы.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Представления знаний, используемых для накопления и хранения информации.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Целеполагания, т.е. выработки целей и принятия решений.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Поддержания целостности системы.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Взаимодействия и общения.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Осуществления принятых решений.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Интеллектуальность СППР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предполагает наличие в системе собственной </a:t>
            </a: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внутренней модели мира. </a:t>
            </a:r>
            <a:r>
              <a:rPr lang="ru-RU" altLang="ru-RU" sz="1800" i="1" u="sng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Данная модель обеспечивает: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самостоятельность системы при оценке задачи и принятии решения,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индивидуальность в выводах,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способность семантически интерпретировать входящий запрос в соответствии с собственной базой знаний,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умение в кротчайшие сроки выработать ответ.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D5232BE3-5930-5784-D714-57962E42D6B6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Подсистемы искусственного интеллекта</a:t>
            </a:r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Содержимое 2">
            <a:extLst>
              <a:ext uri="{FF2B5EF4-FFF2-40B4-BE49-F238E27FC236}">
                <a16:creationId xmlns:a16="http://schemas.microsoft.com/office/drawing/2014/main" xmlns="" id="{49C674A8-1E65-2400-E9DA-119273F0A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6942" y="1124868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Ключевые свойства интеллектуальности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способность к: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генерации,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анализу,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выводу,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поиску и конструированию решения,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которое в явном и готовом виде не содержится в системе.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Ключевая компетенция интеллектуальной системы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способность системы анализировать, консолидировать и выдавать качественно новую интеллектуальную информацию,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которая не заложена в явном виде в систему.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Интеллектуальная система – должна быть генератором:</a:t>
            </a:r>
          </a:p>
          <a:p>
            <a:pPr marL="3714750" lvl="8" indent="-285750" eaLnBrk="1" hangingPunct="1">
              <a:spcBef>
                <a:spcPct val="0"/>
              </a:spcBef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новых идей </a:t>
            </a:r>
          </a:p>
          <a:p>
            <a:pPr marL="3714750" lvl="8" indent="-285750" eaLnBrk="1" hangingPunct="1">
              <a:spcBef>
                <a:spcPct val="0"/>
              </a:spcBef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путей решения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2FB62CE9-0BC2-7484-A16F-6C690A0ED296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Интеллектуальные системы</a:t>
            </a:r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Содержимое 2">
            <a:extLst>
              <a:ext uri="{FF2B5EF4-FFF2-40B4-BE49-F238E27FC236}">
                <a16:creationId xmlns:a16="http://schemas.microsoft.com/office/drawing/2014/main" xmlns="" id="{0F96A0E4-F3B1-48FC-080A-AC1E663690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7513" y="1125538"/>
            <a:ext cx="8945562" cy="50403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Направления, характеризующих процесс принятия решений: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Ортодоксальное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эвристическое направление:				 процесс принятия решений – набор правил, приемов, методов, системы догадок и предположений, способов анализа и изучения, которые не составляют единую дедуктивную систему;						            процесс принятия решений – не может быть строго формализован. </a:t>
            </a:r>
          </a:p>
          <a:p>
            <a:pPr marL="342900" lvl="1" indent="-342900" fontAlgn="base">
              <a:spcBef>
                <a:spcPts val="60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Логическое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(формальное):						   при принятии решений человек действует логически, т. е. процесс принятия решений можно описать с помощью алгоритма – формальной схемы последовательности действий и операций.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Особенности задач,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решаемых с помощью нечетких ИСППР / ИСППР реального времени: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сложность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или </a:t>
            </a: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невозможность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получить полную и объективную информацию, необходимую для принятия решения, что приводит к использованию субъективной информации;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многовариантность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поиска наиболее эффективного решения поставленной задачи, необходимость применения методов правдоподобного (нечеткого) поиска решения и активного участия в нем лица, принимающего решение (ЛПР);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необходимость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введения новой, дополнительной информации в базу знаний, а также их коррекции при поиске решения.</a:t>
            </a:r>
          </a:p>
          <a:p>
            <a:pPr marL="0" lvl="1" fontAlgn="base">
              <a:spcBef>
                <a:spcPts val="60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C82758FF-B688-7805-F769-959E9FD07E69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Направления и задачи</a:t>
            </a:r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Содержимое 2">
            <a:extLst>
              <a:ext uri="{FF2B5EF4-FFF2-40B4-BE49-F238E27FC236}">
                <a16:creationId xmlns:a16="http://schemas.microsoft.com/office/drawing/2014/main" xmlns="" id="{F1AF0665-06CD-D0A5-A067-F4C4AB4232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7513" y="1125538"/>
            <a:ext cx="9144000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Принципы построения нечетких ИСППР и ИСУ реального времени: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открытости и динамичности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интеллектуальные системы учета ориентированы на открытые и динамические предметные области;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</a:t>
            </a:r>
            <a:r>
              <a:rPr lang="ru-RU" altLang="ru-RU" sz="1600" i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семиотичности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ИСППР реального времени – это система распределенного интеллекта семиотического типа, включающая:</a:t>
            </a:r>
          </a:p>
          <a:p>
            <a:pPr marL="971550" lvl="2" indent="-2857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традиционные для экспертных систем модули (базы данных и знаний, модуль ввода информации, подсистему вывода (поиска) решения), </a:t>
            </a:r>
          </a:p>
          <a:p>
            <a:pPr marL="971550" lvl="2" indent="-2857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базу моделей, интеллектуальные модули моделирования и прогнозирования проблемной ситуации, </a:t>
            </a:r>
          </a:p>
          <a:p>
            <a:pPr marL="971550" lvl="2" indent="-2857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модули организации интерфейса: текстового, образного, речевого и в виде диаграмм и графиков;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адаптивности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моделей представления данных и знаний, а также поиска решения, который подразумевает сохранение способности к обучению, пополнению и накоплению знаний, поддержание высокой работоспособности даже в условиях неожиданного и непредвиденного изменения свойств объекта, целей управления;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распределенной и параллельной обработки информации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за счет которого обеспечивается возможность проведения быстрого и качественного анализа огромного объема информации и поиска приемлемого решения в условиях жестких временных ограничений;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максимизации удобства и упрощения процесса взаимодействия лица, принимающего решения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с ИСППР, что достигается благодаря использованию технологии когнитивной графики и гипертекста.</a:t>
            </a: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F9EFD4E8-B91A-37DC-176D-E2CBD4F761E1}"/>
              </a:ext>
            </a:extLst>
          </p:cNvPr>
          <p:cNvSpPr txBox="1">
            <a:spLocks/>
          </p:cNvSpPr>
          <p:nvPr/>
        </p:nvSpPr>
        <p:spPr bwMode="auto">
          <a:xfrm>
            <a:off x="4151314" y="87313"/>
            <a:ext cx="64087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Принципы построения нечетких ИСППР и ИСУ реального времени</a:t>
            </a:r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Содержимое 2">
            <a:extLst>
              <a:ext uri="{FF2B5EF4-FFF2-40B4-BE49-F238E27FC236}">
                <a16:creationId xmlns:a16="http://schemas.microsoft.com/office/drawing/2014/main" xmlns="" id="{FC9F946D-545E-3174-75D0-33E36406B5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8"/>
            <a:ext cx="8945562" cy="50403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Интеллектуальная система: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компьютерная система, решающая на уровне, близком к человеческому интеллекту, задачи, которые до недавнего времени мог решать только человек;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 копирует структуру и мыслительные функции человеческого интеллекта, а только максимально эффективно решает «человеческие» задачи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обладают способностью учиться; обобщать полученную информацию и накапливать опыт, а также объяснять полученные решения, хотя в разных технологиях эти способности различны и реализуются на разных уровнях.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способность общаться, понимать, рассуждать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и применять опыт для принятия решений.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интеллектуальных системах эти функции реализуются: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соответственно интерфейсом системы с пользователем на языке, близком к естественному; 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интерпретацией полученных данных в сравнении с известной информацией о предметной области; 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логическим выведением решений; 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применением специального вида конструктивной информации — знания о путях и стратегиях решения задач в предметной области.</a:t>
            </a: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EE187045-3AA0-728D-005D-924E89128B03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Научная интерпретация ИСППР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 и интеллектуальные системы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Содержимое 2">
            <a:extLst>
              <a:ext uri="{FF2B5EF4-FFF2-40B4-BE49-F238E27FC236}">
                <a16:creationId xmlns:a16="http://schemas.microsoft.com/office/drawing/2014/main" xmlns="" id="{AEF65E36-D662-DB00-4241-0704B02718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858203"/>
            <a:ext cx="8945562" cy="568547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сер. 60-х – нач. 70-х.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первые СППР (без И) выросли из СПТ (Систем Процессинга Транзакций)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4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нач. 80-х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подклассы СППР, такие как: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MIS (Management Information System), 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EIS (Executive Information System), 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GDSS (Group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Support Systems), 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ODSS (Organization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Support Systems) и др.: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- фреймворки </a:t>
            </a:r>
            <a:r>
              <a:rPr lang="ru-RU" altLang="ru-RU" sz="12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(программная платформа, определяющая структуру программной системы; 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2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              программное обеспечение, облегчающее разработку и объединение 			</a:t>
            </a:r>
            <a:r>
              <a:rPr lang="ru-RU" altLang="ru-RU" sz="12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200" i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</a:t>
            </a:r>
            <a:r>
              <a:rPr lang="ru-RU" altLang="ru-RU" sz="1200" i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разных </a:t>
            </a:r>
            <a:r>
              <a:rPr lang="ru-RU" altLang="ru-RU" sz="12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компонентов большого программного проекта)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ru-RU" altLang="ru-RU" sz="1600" b="1" dirty="0" smtClean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600" b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ru-RU" altLang="ru-RU" sz="1600" b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способные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работать с данными на различных уровнях иерархии 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(от индивидуального до общеорганизационного)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и внутрь можно было внедрить какую угодно логику.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конец 80-х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появились ПСППР (Продвинутые – Advanced),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которые позволяли осуществлять «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what-if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 анализ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и использовали более продвинутый инструментарий для моделирования.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сер. 90-х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стали появляться и ИСППР, в основе которых </a:t>
            </a:r>
            <a:r>
              <a:rPr lang="ru-RU" altLang="ru-RU" sz="1600" b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заложены: </a:t>
            </a: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статистика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ru-RU" altLang="ru-RU" sz="1600" b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машинное обучение;</a:t>
            </a: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теория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игр и </a:t>
            </a:r>
            <a:r>
              <a:rPr lang="ru-RU" altLang="ru-RU" sz="1600" b="1" dirty="0" smtClean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сложное математическое моделирование.</a:t>
            </a: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8CF8E40B-18EF-E003-BF7D-4ED72D17C1F8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Ретроспективная история – генезис СППР</a:t>
            </a:r>
          </a:p>
        </p:txBody>
      </p: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Содержимое 2">
            <a:extLst>
              <a:ext uri="{FF2B5EF4-FFF2-40B4-BE49-F238E27FC236}">
                <a16:creationId xmlns:a16="http://schemas.microsoft.com/office/drawing/2014/main" xmlns="" id="{D32BF595-4B3B-AAAA-B047-E5F7DA121D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8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Технологии разработки интеллектуальных систем: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800" i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нейросетевая</a:t>
            </a:r>
            <a:r>
              <a:rPr lang="ru-RU" altLang="ru-RU" sz="18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технология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толчком к ее появлению послужила идея использования в качестве отправной точки модели физиологической основы интеллекта человека – высшей нервной системы;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8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технология экспертных систем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или </a:t>
            </a:r>
            <a:r>
              <a:rPr lang="ru-RU" altLang="ru-RU" sz="18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инжиниринг знаний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основана на применении специального вида конструктивной информации – знаний: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это информация о способах решения различных человеческих задач,	      как профессиональных, так и непрофессиональных. 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Знания позволяют интеллектуальной системе формировать рекомендации для пользователя по принятию решений в отношении стоящих перед ним конкретных задач.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A0A52E84-5460-76FD-8DC9-591ED8BD96E8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Альтернативные школы</a:t>
            </a:r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Содержимое 2">
            <a:extLst>
              <a:ext uri="{FF2B5EF4-FFF2-40B4-BE49-F238E27FC236}">
                <a16:creationId xmlns:a16="http://schemas.microsoft.com/office/drawing/2014/main" xmlns="" id="{9DCCBE9A-3A82-E4AA-34AE-4CEAD88CE6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8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Поддержка принятия решений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поддержки пользователя в процессе его работы (</a:t>
            </a:r>
            <a:r>
              <a:rPr lang="ru-RU" altLang="ru-RU" sz="18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широкий смысл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поддержка решения задач управления (</a:t>
            </a:r>
            <a:r>
              <a:rPr lang="ru-RU" altLang="ru-RU" sz="18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узкий смысл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Автоматизированная поддержка принятия решений – функции: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Предоставление справочной информации без автоматически генерируемых запросов к базам данных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Предоставление справочной информации с автоматическим формированием запросов к базам данных и привязкой к условиям решаемой задачи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Графическая визуализация полученного фона и информации о решениях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Выработка рекомендаций по проектированию решений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Сужение пространства поиска решения пользователем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 и рекомендация наиболее подходящих решений с учетом порядка очередности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Основное отличие ИСППР от информационно-справочных систем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формирование рекомендаций или предложений по принятию решений  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(несколько вариантов решений с указанием их относительных предпочтений  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и условий реализации).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0536E958-0710-5422-2DC3-2C0A23C0E424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Функции автоматизированной поддержки принятия решений</a:t>
            </a:r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Содержимое 2">
            <a:extLst>
              <a:ext uri="{FF2B5EF4-FFF2-40B4-BE49-F238E27FC236}">
                <a16:creationId xmlns:a16="http://schemas.microsoft.com/office/drawing/2014/main" xmlns="" id="{9038B068-C971-CD96-F155-59005C131D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8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Методология создания экспертных систем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области управления должна отвечать </a:t>
            </a: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требованиям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Поддержка постановки свободно структурированных задач.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Поддержка принципов проектирования и эксплуатации открытых систем, таких как системы управления.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Поддержка функций ЛПР в качестве центра сбора, посредничества и координации информации.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Поддержка функций ЛПР для подготовки, принятия и выполнения решений.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Интеллектуальная система:</a:t>
            </a: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генерирует варианты решений в порядке предпочтения;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рекомендации, предлагаемые системой, могут быть либо приняты, либо отклонены пользователем (ЛПР), – но он несет ответственность за последствия;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преимущество – конструктивно-функциональный подход к решению проблем.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поддерживает лицо, принимающее решение, в выполнении его задач.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E91CAF20-BD64-588E-B6FA-B5F191B00C72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Методология создания экспертных систем</a:t>
            </a: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Содержимое 2">
            <a:extLst>
              <a:ext uri="{FF2B5EF4-FFF2-40B4-BE49-F238E27FC236}">
                <a16:creationId xmlns:a16="http://schemas.microsoft.com/office/drawing/2014/main" xmlns="" id="{F7188789-E6DA-9814-9E44-CE39E9FC8B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8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 иерархического анализа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систематическая процедура иерархического представления элементов, определяющая суть проблемы, которая разлагается на более простые компоненты и обрабатывается непосредственно ЛПР последовательно путем парных сравнений.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методологическая основа для решения задач отбора альтернатив с помощью их многокритериального ранжирования.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Применение метода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поддержка принятия решений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через иерархический состав задач и ранжирование альтернатив решения.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 позволяет: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провести анализ проблемы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собрать данные о проблеме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оценить и минимизировать несоответствия в данных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синтезировать проблему решения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оценить, насколько важно: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учитывать каждое решение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каждый фактор, влияющий на приоритеты принятия решений.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4970E7DB-BE04-47C5-95FF-0A6ADAC35C04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Алгоритмы выбора управленческих решений</a:t>
            </a:r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7" name="Содержимое 2">
            <a:extLst>
              <a:ext uri="{FF2B5EF4-FFF2-40B4-BE49-F238E27FC236}">
                <a16:creationId xmlns:a16="http://schemas.microsoft.com/office/drawing/2014/main" xmlns="" id="{33092B13-CB75-DD94-4C6F-D3F64E7581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268413"/>
            <a:ext cx="8945562" cy="482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8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97F30D7A-057A-F0E6-44D4-C1607678C768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Руководители и работники</a:t>
            </a:r>
          </a:p>
        </p:txBody>
      </p:sp>
      <p:pic>
        <p:nvPicPr>
          <p:cNvPr id="47110" name="Picture 2" descr="Интеллектуальная поддержка управленческих решений - Поддержка принятия решений в области организационного управления">
            <a:extLst>
              <a:ext uri="{FF2B5EF4-FFF2-40B4-BE49-F238E27FC236}">
                <a16:creationId xmlns:a16="http://schemas.microsoft.com/office/drawing/2014/main" xmlns="" id="{8591FAEB-20E6-85D0-7CAD-420BB197D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114" y="1223963"/>
            <a:ext cx="7812087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Содержимое 2">
            <a:extLst>
              <a:ext uri="{FF2B5EF4-FFF2-40B4-BE49-F238E27FC236}">
                <a16:creationId xmlns:a16="http://schemas.microsoft.com/office/drawing/2014/main" xmlns="" id="{1FFD258C-F645-9B77-4DE7-953F833279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4744"/>
            <a:ext cx="9234040" cy="352839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Экспертная система </a:t>
            </a:r>
            <a:r>
              <a:rPr lang="ru-RU" altLang="ru-RU" sz="1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(ЭС, англ. </a:t>
            </a:r>
            <a:r>
              <a:rPr lang="ru-RU" altLang="ru-RU" sz="1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expert</a:t>
            </a:r>
            <a:r>
              <a:rPr lang="ru-RU" altLang="ru-RU" sz="1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r>
              <a:rPr lang="ru-RU" altLang="ru-RU" sz="1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компьютерная система, способная частично заменить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специалиста-эксперта в разрешении проблемной ситуации.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Важнейшая часть экспертной системы </a:t>
            </a:r>
          </a:p>
          <a:p>
            <a:pPr marL="0" lvl="1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altLang="ru-RU" sz="18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база знаний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 модели поведения экспертов в определённой области знаний с использованием процедур логического вывода и принятия решений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i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База знаний 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совокупность фактов и правил логического вывода </a:t>
            </a:r>
          </a:p>
          <a:p>
            <a:pPr marL="685800" lvl="2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в выбранной предметной области деятельности.</a:t>
            </a:r>
          </a:p>
          <a:p>
            <a:pPr marL="1800000" lvl="5" eaLnBrk="1" hangingPunct="1">
              <a:spcBef>
                <a:spcPct val="0"/>
              </a:spcBef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состоит из правил анализа информации от пользователя по конкретной проблеме. </a:t>
            </a:r>
          </a:p>
          <a:p>
            <a:pPr marL="1800000" lvl="5" eaLnBrk="1" hangingPunct="1">
              <a:spcBef>
                <a:spcPct val="0"/>
              </a:spcBef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анализирует ситуацию и, в зависимости от направленности ЭС, даёт рекомендации по разрешению проблемы.</a:t>
            </a:r>
          </a:p>
          <a:p>
            <a:pPr marL="1800000" lvl="5" eaLnBrk="1" hangingPunct="1">
              <a:spcBef>
                <a:spcPct val="0"/>
              </a:spcBef>
              <a:buNone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содержит факты (статические сведения о предметной области) и правила – набор инструкций, применяя которые к известным фактам получают новые факты.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11C29BD5-B2B5-8F58-68DC-E1F3CFE663AD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Роль базы знаний в экспертной системе</a:t>
            </a:r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Содержимое 2">
            <a:extLst>
              <a:ext uri="{FF2B5EF4-FFF2-40B4-BE49-F238E27FC236}">
                <a16:creationId xmlns:a16="http://schemas.microsoft.com/office/drawing/2014/main" xmlns="" id="{45DD68E5-9040-C1DE-185C-7538A8D0F3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8925" y="1125539"/>
            <a:ext cx="9234488" cy="48228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База знаний ЭС создаётся при помощи 3 (трёх) групп людей: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Эксперты проблемной области, к которой относятся задачи, решаемые ЭС;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Инженеры по знаниям, являющиеся специалистами по разработке ИИС;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Программисты, осуществляющие реализацию ЭС.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ЭС может функционировать в 2-х (двух) режимах: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Режим ввода знаний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в этом режиме эксперт с помощью инженера по знаниям посредством редактора базы знаний вводит известные ему сведения о предметной области в базу знаний ЭС.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Режим консультации </a:t>
            </a: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пользователь ведёт диалог с ЭС, сообщая ей сведения о текущей задаче и получая рекомендации ЭС.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EF0FC1A8-50F2-0F86-CCFF-B4D2750DA983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и функционирование ЭС</a:t>
            </a:r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Содержимое 2">
            <a:extLst>
              <a:ext uri="{FF2B5EF4-FFF2-40B4-BE49-F238E27FC236}">
                <a16:creationId xmlns:a16="http://schemas.microsoft.com/office/drawing/2014/main" xmlns="" id="{61951172-5DA5-DE21-F7FF-F2677D4414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729662" cy="48228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Классификация ЭС по решаемой задаче: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Интерпретация данных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Диагностирование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Мониторинг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Прогнозирование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Сводное планирование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Оптимизация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Обучение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Управление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Ремонт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8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Отладка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BC7F6F14-BBE4-082C-86D6-D63769E6A5A7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Классификация ЭС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xmlns="" id="{191DF676-4BE9-382E-6D7A-E4370249AF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4588" y="2995614"/>
            <a:ext cx="5389562" cy="292893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связи с реальным временем: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Статические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решающие задачи в условиях не изменяющихся во времени исходных данных и знаний.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Квазидинамические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— интерпретируют ситуацию, которая меняется с некоторым фиксированным интервалом времени.</a:t>
            </a:r>
          </a:p>
          <a:p>
            <a:pPr marL="285750" lvl="1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Динамические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решающие задачи в условиях изменяющихся во времени исходных данных и знаний.</a:t>
            </a:r>
          </a:p>
        </p:txBody>
      </p:sp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Содержимое 2">
            <a:extLst>
              <a:ext uri="{FF2B5EF4-FFF2-40B4-BE49-F238E27FC236}">
                <a16:creationId xmlns:a16="http://schemas.microsoft.com/office/drawing/2014/main" xmlns="" id="{86B95E1D-7618-DAA4-F239-D2CC393F9E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25539"/>
            <a:ext cx="8945562" cy="482282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Этапы разработки ЭС: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идентификации проблем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определяются задачи, которые подлежат решению, выявляются цели разработки, определяются эксперты и типы пользователей.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извлечения знаний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проводится содержательный анализ проблемной области, выявляются используемые понятия и их взаимосвязи, определяются методы решения задач.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структурирования знаний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выбираются ИС и определяются способы представления всех видов знаний, формализуются основные понятия, определяются способы интерпретации знаний, моделируется работа системы, оценивается адекватность целям системы зафиксированных понятий, методов решений, средств представления и манипулирования знаниями.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формализации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осуществляется наполнение экспертом базы знаний.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Процесс приобретения знаний разделяют на: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извлечение знаний из эксперта, 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организацию знаний, обеспечивающую эффективную работу системы, </a:t>
            </a:r>
          </a:p>
          <a:p>
            <a:pPr marL="971550" lvl="2" indent="-285750"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2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представление знаний в виде, понятном ЭС.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реализация ЭС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создаётся один или несколько прототипов ЭС, решающие требуемые задачи.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тестирования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производится оценка выбранного способа представления знаний в ЭС в целом.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5A83E32C-2EA4-A6C2-270F-E14B5174910C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Этапы разработки ЭС</a:t>
            </a:r>
          </a:p>
        </p:txBody>
      </p:sp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Содержимое 2">
            <a:extLst>
              <a:ext uri="{FF2B5EF4-FFF2-40B4-BE49-F238E27FC236}">
                <a16:creationId xmlns:a16="http://schemas.microsoft.com/office/drawing/2014/main" xmlns="" id="{32252788-2CAD-9F57-FE94-6F267ABB42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2301" y="1322388"/>
            <a:ext cx="8658225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Наиболее известные ЭС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CLIPS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весьма популярная оболочка для построения ЭС (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domain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OpenCyc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мощная динамическая ЭС с глобальной онтологической моделью и поддержкой независимых контекстов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Wolfram|Alpha</a:t>
            </a: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база знаний и набор вычислительных алгоритмов, интеллектуальный «вычислительный движок знаний»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MYCIN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наиболее известная диагностическая система, которая предназначена для диагностики и наблюдения за состоянием больного при менингите и бактериальных инфекциях.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HASP/SIAP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интерпретирующая система, которая определяет местоположение и типы судов в Тихом океане по данным акустических систем слежения.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Акинатор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интернет-игра. Игрок должен загадать любого персонажа, а </a:t>
            </a:r>
            <a:r>
              <a:rPr lang="ru-RU" altLang="ru-RU" sz="16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Акинатор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должен его отгадать, задавая вопросы. База знаний автоматически пополняется, поэтому программа может отгадать практически любого известного персонажа.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IBM </a:t>
            </a:r>
            <a:r>
              <a:rPr lang="ru-RU" altLang="ru-RU" sz="1600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Watson</a:t>
            </a: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суперкомпьютер фирмы IBM, способный понимать вопросы, сформулированные на естественном языке, и находить на них ответы в базе данных.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B72B383E-2EB8-C689-6960-E85F9F2150C8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Экспертные системы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Наиболее известные ЭС</a:t>
            </a: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Содержимое 2">
            <a:extLst>
              <a:ext uri="{FF2B5EF4-FFF2-40B4-BE49-F238E27FC236}">
                <a16:creationId xmlns:a16="http://schemas.microsoft.com/office/drawing/2014/main" xmlns="" id="{AB44B8F4-DF72-5727-0119-5AE12AAF56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268413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анализа и выработок предложений в СППР 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используются разные </a:t>
            </a: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методы: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информационный поиск,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интеллектуальный анализ данных,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поиск знаний в базах данных,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рассуждение на основе прецедентов,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имитационное моделирование,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эволюционные вычисления и генетические алгоритмы,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нейронные сети,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ситуационный анализ,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когнитивное моделирование и другие.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Многие из этих методов были разработаны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рамках искусственного интеллекта. 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0E1178F4-13B3-4AD1-F366-34D4CAD528BE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Методы анализа и выработок предложений в СППР</a:t>
            </a:r>
          </a:p>
        </p:txBody>
      </p:sp>
    </p:spTree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6ECE5FFC-CA45-09E8-34A1-CD5F41A97026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Практическое задание № 4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 </a:t>
            </a:r>
            <a:r>
              <a:rPr lang="ru-RU" sz="1400" b="1" dirty="0" err="1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Соваре</a:t>
            </a: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b="1" dirty="0" err="1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Soware.Ru</a:t>
            </a: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 Санкт-Петербург, Россия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https://soware.ru/categories/executive-decision-support-systems</a:t>
            </a: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53253" name="Рисунок 2">
            <a:extLst>
              <a:ext uri="{FF2B5EF4-FFF2-40B4-BE49-F238E27FC236}">
                <a16:creationId xmlns:a16="http://schemas.microsoft.com/office/drawing/2014/main" xmlns="" id="{69729C8F-5BC4-5DEB-087A-E179466FD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4" y="1201739"/>
            <a:ext cx="8243887" cy="4999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9F38BEE-8F40-6B01-592F-92C1921D15F3}"/>
              </a:ext>
            </a:extLst>
          </p:cNvPr>
          <p:cNvSpPr txBox="1"/>
          <p:nvPr/>
        </p:nvSpPr>
        <p:spPr>
          <a:xfrm>
            <a:off x="4037013" y="3860801"/>
            <a:ext cx="6551612" cy="5238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Миссия </a:t>
            </a:r>
            <a:r>
              <a:rPr lang="ru-RU" sz="14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Soware</a:t>
            </a:r>
            <a:r>
              <a:rPr lang="ru-RU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обеспечить лучший выбор программных продуктов для организации</a:t>
            </a:r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Содержимое 2">
            <a:extLst>
              <a:ext uri="{FF2B5EF4-FFF2-40B4-BE49-F238E27FC236}">
                <a16:creationId xmlns:a16="http://schemas.microsoft.com/office/drawing/2014/main" xmlns="" id="{D659F7C3-474C-C2FF-B49E-05B702C8F5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196752"/>
            <a:ext cx="6857776" cy="5152256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Системы бизнес-аналитики (BI)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52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highlight>
                  <a:srgbClr val="FFCDCD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Системы поддержка принятия решений управления (СППР)</a:t>
            </a:r>
            <a:r>
              <a:rPr lang="ru-RU" sz="1400" dirty="0">
                <a:solidFill>
                  <a:srgbClr val="000000"/>
                </a:solidFill>
                <a:highlight>
                  <a:srgbClr val="FFCDCD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</a:t>
            </a:r>
            <a:r>
              <a:rPr lang="ru-RU" sz="1400" b="1" dirty="0">
                <a:solidFill>
                  <a:srgbClr val="FF0000"/>
                </a:solidFill>
                <a:highlight>
                  <a:srgbClr val="FFCDCD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16</a:t>
            </a:r>
            <a:endParaRPr lang="ru-RU" sz="1100" b="1" dirty="0">
              <a:solidFill>
                <a:srgbClr val="FF0000"/>
              </a:solidFill>
              <a:highlight>
                <a:srgbClr val="FFCDCD"/>
              </a:highlight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Системы визуализации данных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  9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Системы построения аналитической отчётности (СПАО)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  8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endParaRPr lang="ru-RU" sz="400" b="1" u="sng" dirty="0">
              <a:solidFill>
                <a:srgbClr val="0000FF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hlinkClick r:id="rId6"/>
            </a:endParaRPr>
          </a:p>
          <a:p>
            <a:pPr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Системы анализа данных (САД)</a:t>
            </a:r>
            <a:r>
              <a:rPr lang="ru-RU" sz="1400" b="1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35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Системы интеллектуального анализа данных (ИАД)</a:t>
            </a:r>
            <a:r>
              <a:rPr lang="ru-RU" sz="1400" b="1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38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Системы предсказательной аналитики</a:t>
            </a:r>
            <a:r>
              <a:rPr lang="ru-RU" sz="1400" b="1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  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Системы аналитики больших данных (BDA)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  8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Системы статистического анализа информации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  9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endParaRPr lang="ru-RU" sz="400" b="1" u="sng" dirty="0">
              <a:solidFill>
                <a:srgbClr val="0000FF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hlinkClick r:id="rId11"/>
            </a:endParaRPr>
          </a:p>
          <a:p>
            <a:pPr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Системы бизнес и системного анализа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11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2"/>
              </a:rPr>
              <a:t>Системы анализа бизнес-процессов (BPA)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  5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3"/>
              </a:rPr>
              <a:t>Системы имитационного моделирования (SIM)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  2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4"/>
              </a:rPr>
              <a:t>Системы бизнес-моделирования (БМ)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  6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5"/>
              </a:rPr>
              <a:t>Системы анализа требований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  4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6"/>
              </a:rPr>
              <a:t>Системы системного анализа (СА)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  2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endParaRPr lang="ru-RU" sz="400" b="1" u="sng" dirty="0">
              <a:solidFill>
                <a:srgbClr val="0000FF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hlinkClick r:id="rId17"/>
            </a:endParaRPr>
          </a:p>
          <a:p>
            <a:pPr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7"/>
              </a:rPr>
              <a:t>Системы медиа-аналитики (СМА)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45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8"/>
              </a:rPr>
              <a:t>Системы анализа СМИ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	21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9"/>
              </a:rPr>
              <a:t>Системы анализа социальных сетей (САСС)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34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0"/>
              </a:rPr>
              <a:t>Новостные агрегаторы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	  6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1"/>
              </a:rPr>
              <a:t>Сервисы анализа репутации бренда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12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endParaRPr lang="ru-RU" sz="400" b="1" u="sng" dirty="0">
              <a:solidFill>
                <a:srgbClr val="0000FF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hlinkClick r:id="rId22"/>
            </a:endParaRPr>
          </a:p>
          <a:p>
            <a:pPr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2"/>
              </a:rPr>
              <a:t>Прочие системы аналитики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	  1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8310" eaLnBrk="0" fontAlgn="base" hangingPunct="0">
              <a:spcBef>
                <a:spcPts val="0"/>
              </a:spcBef>
              <a:spcAft>
                <a:spcPct val="0"/>
              </a:spcAft>
              <a:defRPr/>
            </a:pPr>
            <a:r>
              <a:rPr lang="ru-RU" sz="1400" b="1" u="sng" dirty="0" err="1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3"/>
              </a:rPr>
              <a:t>Геоаналитические</a:t>
            </a:r>
            <a:r>
              <a:rPr lang="ru-RU" sz="1400" b="1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3"/>
              </a:rPr>
              <a:t> системы (ГАС)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				  1</a:t>
            </a: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eaLnBrk="0" fontAlgn="base" hangingPunct="0">
              <a:spcBef>
                <a:spcPts val="0"/>
              </a:spcBef>
              <a:spcAft>
                <a:spcPct val="0"/>
              </a:spcAft>
              <a:buNone/>
              <a:defRPr/>
            </a:pPr>
            <a:endParaRPr lang="ru-RU" sz="11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06BF6162-E946-F84F-8DDF-129196D7CB99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Практическое задание № 4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Системы аналитики и анализа (АА).</a:t>
            </a:r>
          </a:p>
        </p:txBody>
      </p:sp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Содержимое 2">
            <a:extLst>
              <a:ext uri="{FF2B5EF4-FFF2-40B4-BE49-F238E27FC236}">
                <a16:creationId xmlns:a16="http://schemas.microsoft.com/office/drawing/2014/main" xmlns="" id="{0C98B1D6-8091-9172-E320-EA81F746C9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4014" y="1557338"/>
            <a:ext cx="8943975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Интеллектуальные системы поддержки принятия решений (краткий обзор) </a:t>
            </a:r>
            <a:r>
              <a:rPr lang="en-US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https://habr.com/ru/company/ods/blog/359188/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Информационные системы поддержки принятия решений </a:t>
            </a:r>
            <a:r>
              <a:rPr lang="en-US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https://fisgroup.ru/blog/fis-dss/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ru-RU" sz="14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Засканов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В.Г., Иванов Д.Ю., Гришанов </a:t>
            </a:r>
            <a:r>
              <a:rPr lang="ru-RU" altLang="ru-RU" sz="14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Г.М.Системы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поддержки принятия решений [Электронный ресурс] : курс лекций / В. Г. </a:t>
            </a:r>
            <a:r>
              <a:rPr lang="ru-RU" altLang="ru-RU" sz="14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Засканов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Д. Ю. Иванов, Г.М. Гришанов; М-во образования и науки РФ, </a:t>
            </a:r>
            <a:r>
              <a:rPr lang="ru-RU" altLang="ru-RU" sz="14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Самар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гос. </a:t>
            </a:r>
            <a:r>
              <a:rPr lang="ru-RU" altLang="ru-RU" sz="14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аэрокосм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ун-т им. С. П. Королева (нац. </a:t>
            </a:r>
            <a:r>
              <a:rPr lang="ru-RU" altLang="ru-RU" sz="14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исслед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ун-т).- Электрон. текстовые и граф. дан.(1,2МБайт) - Самара, 2013. </a:t>
            </a:r>
            <a:r>
              <a:rPr lang="en-US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https://clck.ru/MNrEk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Прокопенко Н.Ю. Системы поддержки принятия решений [Электронный ресурс]: учеб. пособие /Н. Ю. Прокопенко; </a:t>
            </a:r>
            <a:r>
              <a:rPr lang="ru-RU" altLang="ru-RU" sz="1400" b="1" dirty="0" err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Нижегор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гос. архитектур.-строит. ун-т. – Н. Новгород: ННГАСУ, 2017. – 188 с. ISBN 978-5-528-00202-6. 1 электрон. опт. диск (DVD+R) </a:t>
            </a:r>
            <a:r>
              <a:rPr lang="en-US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https://bibl.nngasu.ru/electronicresources/uch-metod/programming/866785.pdf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Попов А. Л. Системы поддержки принятия решений: Учебно-метод. пособие. – Екатеринбург: Урал. гос. ун-т, 2008. – 80 с. </a:t>
            </a:r>
            <a:r>
              <a:rPr lang="en-US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https://elar.urfu.ru/bitstream/10995/1676/5/1335843_schoolbook.pdf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Труды V Всероссийской конференции «Информационные технологии интеллектуальной поддержки принятия решений» (с приглашением зарубежных ученых), Том 1, Май 16-19, Уфа, Россия, 2017. </a:t>
            </a:r>
            <a:r>
              <a:rPr lang="en-US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https://clck.ru/YQ8t2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https://tstu.ru/book/elib3/mm/2017/maistrenko/t6.html</a:t>
            </a:r>
            <a:r>
              <a:rPr lang="ru-RU" altLang="ru-RU" sz="14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 algn="just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8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FB44B4E4-33B5-A7B2-7903-AEA1FB20D56D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Список использованных источников</a:t>
            </a:r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8">
            <a:extLst>
              <a:ext uri="{FF2B5EF4-FFF2-40B4-BE49-F238E27FC236}">
                <a16:creationId xmlns:a16="http://schemas.microsoft.com/office/drawing/2014/main" xmlns="" id="{BBCD487F-BF0E-AA3A-D3DA-0F994FD8B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4031" y="142660"/>
            <a:ext cx="8123098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Межфакультетский учебный курс МГУ</a:t>
            </a:r>
            <a:endParaRPr kumimoji="0" lang="ru-RU" altLang="ru-RU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Искусственный интеллект и цифровая эволюция государственного администрирования</a:t>
            </a:r>
          </a:p>
        </p:txBody>
      </p:sp>
      <p:sp>
        <p:nvSpPr>
          <p:cNvPr id="5" name="Прямоугольник 8">
            <a:extLst>
              <a:ext uri="{FF2B5EF4-FFF2-40B4-BE49-F238E27FC236}">
                <a16:creationId xmlns:a16="http://schemas.microsoft.com/office/drawing/2014/main" xmlns="" id="{B0570D8A-B3B2-27BA-9B7F-05A2D7F33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5232" y="1343704"/>
            <a:ext cx="9232578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Тема № </a:t>
            </a:r>
            <a:r>
              <a:rPr lang="ru-RU" altLang="ru-RU" sz="2800" b="1" dirty="0">
                <a:solidFill>
                  <a:srgbClr val="FF0000"/>
                </a:solidFill>
                <a:latin typeface="Arial" panose="020B0604020202020204" pitchFamily="34" charset="0"/>
              </a:rPr>
              <a:t>4</a:t>
            </a: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Интеллектуальные системы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поддержки принятия управленческих решений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и экспертные системы</a:t>
            </a:r>
            <a:endParaRPr kumimoji="0" lang="ru-RU" altLang="ru-RU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CBCFB2F-AF29-C35A-25D0-EC9E8F6F433C}"/>
              </a:ext>
            </a:extLst>
          </p:cNvPr>
          <p:cNvSpPr txBox="1"/>
          <p:nvPr/>
        </p:nvSpPr>
        <p:spPr>
          <a:xfrm>
            <a:off x="4888771" y="5065471"/>
            <a:ext cx="628539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Лектор</a:t>
            </a: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: 	доцент кафедры «Государственное администрирование»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		ВШГА МГУ им. </a:t>
            </a:r>
            <a:r>
              <a:rPr kumimoji="0" lang="ru-RU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М.В.Ломоносова</a:t>
            </a:r>
            <a:endParaRPr kumimoji="0" lang="ru-RU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 Extra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    		Назаренко Сергей Владимирович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	     	кандидат социологических наук, доцент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A5489CC-C6AD-6844-3694-F169008D5176}"/>
              </a:ext>
            </a:extLst>
          </p:cNvPr>
          <p:cNvSpPr txBox="1"/>
          <p:nvPr/>
        </p:nvSpPr>
        <p:spPr>
          <a:xfrm>
            <a:off x="914401" y="6473363"/>
            <a:ext cx="19443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ExtraLight"/>
                <a:ea typeface="+mn-ea"/>
                <a:cs typeface="+mn-cs"/>
              </a:rPr>
              <a:t>г. Москва – 2022</a:t>
            </a:r>
          </a:p>
        </p:txBody>
      </p:sp>
      <p:sp>
        <p:nvSpPr>
          <p:cNvPr id="2" name="Нижний колонтитул 2">
            <a:extLst>
              <a:ext uri="{FF2B5EF4-FFF2-40B4-BE49-F238E27FC236}">
                <a16:creationId xmlns:a16="http://schemas.microsoft.com/office/drawing/2014/main" xmlns="" id="{AE228F32-84DE-A6DA-CD26-E16F2ADC6EB5}"/>
              </a:ext>
            </a:extLst>
          </p:cNvPr>
          <p:cNvSpPr txBox="1">
            <a:spLocks/>
          </p:cNvSpPr>
          <p:nvPr/>
        </p:nvSpPr>
        <p:spPr>
          <a:xfrm>
            <a:off x="7466414" y="6519899"/>
            <a:ext cx="5370513" cy="261241"/>
          </a:xfr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Назаренко С.В. МФК «Искусственный интеллект и цифровая эволюция государственного администрирования».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Тема 4. Интеллектуальные системы поддержки принятия управленческих решений и экспертные системы.</a:t>
            </a:r>
            <a:r>
              <a:rPr kumimoji="0" lang="ru-RU" sz="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ВШГА МГУ - 2022</a:t>
            </a:r>
          </a:p>
        </p:txBody>
      </p:sp>
      <p:sp>
        <p:nvSpPr>
          <p:cNvPr id="3" name="TextBox 1">
            <a:extLst>
              <a:ext uri="{FF2B5EF4-FFF2-40B4-BE49-F238E27FC236}">
                <a16:creationId xmlns:a16="http://schemas.microsoft.com/office/drawing/2014/main" xmlns="" id="{ACF39B7E-D134-A8DD-48DD-CBC3F2E118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65600" y="3960808"/>
            <a:ext cx="56578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  <p:graphicFrame>
        <p:nvGraphicFramePr>
          <p:cNvPr id="8" name="Объект 12">
            <a:extLst>
              <a:ext uri="{FF2B5EF4-FFF2-40B4-BE49-F238E27FC236}">
                <a16:creationId xmlns:a16="http://schemas.microsoft.com/office/drawing/2014/main" xmlns="" id="{6904558C-639B-D34F-D1EA-46C8E7C5F6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9010460"/>
              </p:ext>
            </p:extLst>
          </p:nvPr>
        </p:nvGraphicFramePr>
        <p:xfrm>
          <a:off x="11098766" y="5170025"/>
          <a:ext cx="868363" cy="1303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Точечный рисунок" r:id="rId3" imgW="4488569" imgH="6713802" progId="Paint.Picture">
                  <p:embed/>
                </p:oleObj>
              </mc:Choice>
              <mc:Fallback>
                <p:oleObj name="Точечный рисунок" r:id="rId3" imgW="4488569" imgH="6713802" progId="Paint.Picture">
                  <p:embed/>
                  <p:pic>
                    <p:nvPicPr>
                      <p:cNvPr id="56329" name="Объект 12">
                        <a:extLst>
                          <a:ext uri="{FF2B5EF4-FFF2-40B4-BE49-F238E27FC236}">
                            <a16:creationId xmlns:a16="http://schemas.microsoft.com/office/drawing/2014/main" xmlns="" id="{9BACBCE0-B0B9-29D7-8C63-E313FC476E0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098766" y="5170025"/>
                        <a:ext cx="868363" cy="1303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8360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Содержимое 2">
            <a:extLst>
              <a:ext uri="{FF2B5EF4-FFF2-40B4-BE49-F238E27FC236}">
                <a16:creationId xmlns:a16="http://schemas.microsoft.com/office/drawing/2014/main" xmlns="" id="{6877B356-10F5-8278-11C6-BECF1283A0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268413"/>
            <a:ext cx="8945562" cy="48244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Теория принятия решений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область исследования, вовлекающая понятия и методы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математики, статистики, экономики, менеджмента и психологии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 целью изучения закономерностей: 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выбора людьми путей решения проблем и задач;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способов достижения желаемого результата.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ru-RU" altLang="ru-RU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Виды теорий: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нормативная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описывает рациональный процесс принятия решения</a:t>
            </a:r>
          </a:p>
          <a:p>
            <a:pPr marL="285750" lvl="1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ru-RU" altLang="ru-RU" sz="1600" i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дескриптивная</a:t>
            </a:r>
            <a:r>
              <a:rPr lang="ru-RU" altLang="ru-RU" sz="1600" b="1" dirty="0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описывает практику принятия решений.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endParaRPr lang="ru-RU" altLang="ru-RU" sz="16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043955B-1706-D713-4B93-1685FE58AC16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Теория принятия решений</a:t>
            </a: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Содержимое 2">
            <a:extLst>
              <a:ext uri="{FF2B5EF4-FFF2-40B4-BE49-F238E27FC236}">
                <a16:creationId xmlns:a16="http://schemas.microsoft.com/office/drawing/2014/main" xmlns="" id="{DCD1DB0B-7B53-B3D4-D91B-BD7F6181DF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4488" y="1268413"/>
            <a:ext cx="8945562" cy="482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9715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Рациональный процесс решения проблем и задач включает </a:t>
            </a:r>
            <a:r>
              <a:rPr lang="ru-RU" altLang="ru-RU" sz="16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этапы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ru-RU" altLang="ru-RU" sz="1600" i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 необходимости, выполняемые – одновременно, параллельно,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i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итерационно, с возвратом к исполнению предыдущих этапов)</a:t>
            </a: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Ситуационный анализ (анализ проблемной ситуации);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Идентификация проблемы и постановка цели;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Поиск необходимой информации;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Формирование множества возможных решений;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Формирование критериев оценки решений;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индикаторов/критериев для мониторинга реализации решений;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Проведение оценки решений;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 наилучшего решения;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Планирование;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Реализация;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Мониторинг реализации;</a:t>
            </a:r>
          </a:p>
          <a:p>
            <a:pPr lvl="2" algn="just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Оценка результата.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16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Выполнение всего процесса и этапов осуществляется </a:t>
            </a: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sz="1600" b="1" u="sng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РАЦИОНАЛЬНО</a:t>
            </a:r>
            <a:r>
              <a:rPr lang="ru-RU" altLang="ru-RU" sz="16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обоснованным способом</a:t>
            </a:r>
            <a:r>
              <a:rPr lang="ru-RU" altLang="ru-RU" sz="16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28B081B8-3A48-AAEC-A7D2-17B846639D1F}"/>
              </a:ext>
            </a:extLst>
          </p:cNvPr>
          <p:cNvSpPr txBox="1">
            <a:spLocks/>
          </p:cNvSpPr>
          <p:nvPr/>
        </p:nvSpPr>
        <p:spPr bwMode="auto">
          <a:xfrm>
            <a:off x="4079876" y="87313"/>
            <a:ext cx="6480175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Этапы алгоритма рационального процесса решения проблем и задач</a:t>
            </a: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Содержимое 2">
            <a:extLst>
              <a:ext uri="{FF2B5EF4-FFF2-40B4-BE49-F238E27FC236}">
                <a16:creationId xmlns:a16="http://schemas.microsoft.com/office/drawing/2014/main" xmlns="" id="{8220F5B8-8C09-A6C7-16F9-12796D4DD2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9751" y="5672139"/>
            <a:ext cx="8945563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ru-RU" sz="1200" b="1">
                <a:solidFill>
                  <a:srgbClr val="1F497D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https://rg.ru/2021/10/20/reg-sibfo/indeks-kachestva-zhizni-vydannyj-iskusstvennym-intellektom-udivil-uchenyh.html</a:t>
            </a:r>
            <a:endParaRPr lang="ru-RU" altLang="ru-RU" sz="12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fontAlgn="base">
              <a:spcBef>
                <a:spcPct val="0"/>
              </a:spcBef>
              <a:spcAft>
                <a:spcPct val="0"/>
              </a:spcAft>
              <a:buNone/>
            </a:pPr>
            <a:endParaRPr lang="ru-RU" altLang="ru-RU" sz="1800" b="1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679193E0-ED39-F435-5F9F-82077E62DA7F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Исследовательские практики</a:t>
            </a:r>
          </a:p>
        </p:txBody>
      </p:sp>
      <p:pic>
        <p:nvPicPr>
          <p:cNvPr id="10246" name="Рисунок 2">
            <a:extLst>
              <a:ext uri="{FF2B5EF4-FFF2-40B4-BE49-F238E27FC236}">
                <a16:creationId xmlns:a16="http://schemas.microsoft.com/office/drawing/2014/main" xmlns="" id="{83059350-0DB0-A6DE-4EBF-DA6750013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826" y="1284289"/>
            <a:ext cx="7021513" cy="428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2DA36B8C-B445-43DE-DF34-032DCE5EA3F1}"/>
              </a:ext>
            </a:extLst>
          </p:cNvPr>
          <p:cNvSpPr txBox="1">
            <a:spLocks/>
          </p:cNvSpPr>
          <p:nvPr/>
        </p:nvSpPr>
        <p:spPr bwMode="auto">
          <a:xfrm>
            <a:off x="4799014" y="87313"/>
            <a:ext cx="5761037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Генезис систем поддержки принятия решений (СППР) </a:t>
            </a:r>
            <a:endParaRPr lang="ru-RU" altLang="ru-RU" sz="1400" b="1" dirty="0">
              <a:solidFill>
                <a:srgbClr val="1F49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400" b="1" dirty="0">
                <a:solidFill>
                  <a:srgbClr val="6325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Этика искусственного интеллекта: начало доверия</a:t>
            </a:r>
          </a:p>
        </p:txBody>
      </p:sp>
      <p:pic>
        <p:nvPicPr>
          <p:cNvPr id="11269" name="Рисунок 3">
            <a:extLst>
              <a:ext uri="{FF2B5EF4-FFF2-40B4-BE49-F238E27FC236}">
                <a16:creationId xmlns:a16="http://schemas.microsoft.com/office/drawing/2014/main" xmlns="" id="{188ACF91-00EB-6EEC-980F-CFF49609C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114" y="1125538"/>
            <a:ext cx="8169275" cy="392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0" name="Рисунок 7">
            <a:extLst>
              <a:ext uri="{FF2B5EF4-FFF2-40B4-BE49-F238E27FC236}">
                <a16:creationId xmlns:a16="http://schemas.microsoft.com/office/drawing/2014/main" xmlns="" id="{AD4A32E0-216E-5843-6F24-440C97ACA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776" y="3644900"/>
            <a:ext cx="6245225" cy="250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1" name="TextBox 9">
            <a:extLst>
              <a:ext uri="{FF2B5EF4-FFF2-40B4-BE49-F238E27FC236}">
                <a16:creationId xmlns:a16="http://schemas.microsoft.com/office/drawing/2014/main" xmlns="" id="{ACB6132E-0145-34D9-5FE9-BB29F476E4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99464" y="5756276"/>
            <a:ext cx="19573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200">
                <a:solidFill>
                  <a:prstClr val="black"/>
                </a:solidFill>
                <a:hlinkClick r:id="rId4"/>
              </a:rPr>
              <a:t>https://www.aiethic.ru/</a:t>
            </a:r>
            <a:r>
              <a:rPr lang="ru-RU" altLang="ru-RU" sz="1200">
                <a:solidFill>
                  <a:prstClr val="black"/>
                </a:solidFill>
              </a:rPr>
              <a:t> </a:t>
            </a: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Тема Office">
  <a:themeElements>
    <a:clrScheme name="Шаблон МГУ">
      <a:dk1>
        <a:srgbClr val="000000"/>
      </a:dk1>
      <a:lt1>
        <a:srgbClr val="FFFFFF"/>
      </a:lt1>
      <a:dk2>
        <a:srgbClr val="526681"/>
      </a:dk2>
      <a:lt2>
        <a:srgbClr val="E7E6E6"/>
      </a:lt2>
      <a:accent1>
        <a:srgbClr val="4E75B9"/>
      </a:accent1>
      <a:accent2>
        <a:srgbClr val="DF696F"/>
      </a:accent2>
      <a:accent3>
        <a:srgbClr val="275296"/>
      </a:accent3>
      <a:accent4>
        <a:srgbClr val="E5454C"/>
      </a:accent4>
      <a:accent5>
        <a:srgbClr val="1E335E"/>
      </a:accent5>
      <a:accent6>
        <a:srgbClr val="76A1E5"/>
      </a:accent6>
      <a:hlink>
        <a:srgbClr val="0563C1"/>
      </a:hlink>
      <a:folHlink>
        <a:srgbClr val="954F72"/>
      </a:folHlink>
    </a:clrScheme>
    <a:fontScheme name="Шаблон">
      <a:majorFont>
        <a:latin typeface="Inter SemiBold"/>
        <a:ea typeface=""/>
        <a:cs typeface=""/>
      </a:majorFont>
      <a:minorFont>
        <a:latin typeface="Inter ExtraLigh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Шаблон ВШГАдм" id="{C0C512E9-829F-4572-A0A2-9AEF90012A7D}" vid="{91E4E17E-A8ED-4912-8FB4-2A05B8E851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Шаблон ВШГАдм</Template>
  <TotalTime>64</TotalTime>
  <Words>5049</Words>
  <Application>Microsoft Office PowerPoint</Application>
  <PresentationFormat>Произвольный</PresentationFormat>
  <Paragraphs>795</Paragraphs>
  <Slides>53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53</vt:i4>
      </vt:variant>
    </vt:vector>
  </HeadingPairs>
  <TitlesOfParts>
    <vt:vector size="61" baseType="lpstr">
      <vt:lpstr>Arial</vt:lpstr>
      <vt:lpstr>Wingdings</vt:lpstr>
      <vt:lpstr>Times New Roman</vt:lpstr>
      <vt:lpstr>Calibri</vt:lpstr>
      <vt:lpstr>Inter ExtraLight</vt:lpstr>
      <vt:lpstr>Inter SemiBold</vt:lpstr>
      <vt:lpstr>Тема Office</vt:lpstr>
      <vt:lpstr>Точечный рисунок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Назаренко Сергей Владимирович</dc:creator>
  <cp:lastModifiedBy>Мельцов Василий Юрьевич</cp:lastModifiedBy>
  <cp:revision>9</cp:revision>
  <dcterms:created xsi:type="dcterms:W3CDTF">2022-10-12T08:23:31Z</dcterms:created>
  <dcterms:modified xsi:type="dcterms:W3CDTF">2022-12-22T13:50:28Z</dcterms:modified>
</cp:coreProperties>
</file>

<file path=docProps/thumbnail.jpeg>
</file>